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4" r:id="rId4"/>
    <p:sldMasterId id="2147483715" r:id="rId5"/>
    <p:sldMasterId id="2147483716" r:id="rId6"/>
    <p:sldMasterId id="214748371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</p:sldIdLst>
  <p:sldSz cy="5143500" cx="9144000"/>
  <p:notesSz cx="6858000" cy="9144000"/>
  <p:embeddedFontLst>
    <p:embeddedFont>
      <p:font typeface="Catamaran"/>
      <p:regular r:id="rId27"/>
      <p:bold r:id="rId28"/>
    </p:embeddedFont>
    <p:embeddedFont>
      <p:font typeface="Catamaran Thin"/>
      <p:regular r:id="rId29"/>
      <p:bold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Montserrat Medium"/>
      <p:regular r:id="rId35"/>
      <p:bold r:id="rId36"/>
      <p:italic r:id="rId37"/>
      <p:boldItalic r:id="rId38"/>
    </p:embeddedFont>
    <p:embeddedFont>
      <p:font typeface="Roboto Condensed"/>
      <p:regular r:id="rId39"/>
      <p:bold r:id="rId40"/>
      <p:italic r:id="rId41"/>
      <p:boldItalic r:id="rId42"/>
    </p:embeddedFont>
    <p:embeddedFont>
      <p:font typeface="Open Sans Light"/>
      <p:regular r:id="rId43"/>
      <p:bold r:id="rId44"/>
      <p:italic r:id="rId45"/>
      <p:boldItalic r:id="rId46"/>
    </p:embeddedFont>
    <p:embeddedFont>
      <p:font typeface="Montserrat Thin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-bold.fntdata"/><Relationship Id="rId42" Type="http://schemas.openxmlformats.org/officeDocument/2006/relationships/font" Target="fonts/RobotoCondensed-boldItalic.fntdata"/><Relationship Id="rId41" Type="http://schemas.openxmlformats.org/officeDocument/2006/relationships/font" Target="fonts/RobotoCondensed-italic.fntdata"/><Relationship Id="rId44" Type="http://schemas.openxmlformats.org/officeDocument/2006/relationships/font" Target="fonts/OpenSansLight-bold.fntdata"/><Relationship Id="rId43" Type="http://schemas.openxmlformats.org/officeDocument/2006/relationships/font" Target="fonts/OpenSansLight-regular.fntdata"/><Relationship Id="rId46" Type="http://schemas.openxmlformats.org/officeDocument/2006/relationships/font" Target="fonts/OpenSansLight-boldItalic.fntdata"/><Relationship Id="rId45" Type="http://schemas.openxmlformats.org/officeDocument/2006/relationships/font" Target="fonts/OpenSansLight-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MontserratThin-bold.fntdata"/><Relationship Id="rId47" Type="http://schemas.openxmlformats.org/officeDocument/2006/relationships/font" Target="fonts/MontserratThin-regular.fntdata"/><Relationship Id="rId49" Type="http://schemas.openxmlformats.org/officeDocument/2006/relationships/font" Target="fonts/MontserratThin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Montserrat-regular.fntdata"/><Relationship Id="rId30" Type="http://schemas.openxmlformats.org/officeDocument/2006/relationships/font" Target="fonts/CatamaranThin-bold.fntdata"/><Relationship Id="rId33" Type="http://schemas.openxmlformats.org/officeDocument/2006/relationships/font" Target="fonts/Montserrat-italic.fntdata"/><Relationship Id="rId32" Type="http://schemas.openxmlformats.org/officeDocument/2006/relationships/font" Target="fonts/Montserrat-bold.fntdata"/><Relationship Id="rId35" Type="http://schemas.openxmlformats.org/officeDocument/2006/relationships/font" Target="fonts/MontserratMedium-regular.fntdata"/><Relationship Id="rId34" Type="http://schemas.openxmlformats.org/officeDocument/2006/relationships/font" Target="fonts/Montserrat-boldItalic.fntdata"/><Relationship Id="rId37" Type="http://schemas.openxmlformats.org/officeDocument/2006/relationships/font" Target="fonts/MontserratMedium-italic.fntdata"/><Relationship Id="rId36" Type="http://schemas.openxmlformats.org/officeDocument/2006/relationships/font" Target="fonts/MontserratMedium-bold.fntdata"/><Relationship Id="rId39" Type="http://schemas.openxmlformats.org/officeDocument/2006/relationships/font" Target="fonts/RobotoCondensed-regular.fntdata"/><Relationship Id="rId38" Type="http://schemas.openxmlformats.org/officeDocument/2006/relationships/font" Target="fonts/MontserratMedium-boldItalic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font" Target="fonts/Catamaran-bold.fntdata"/><Relationship Id="rId27" Type="http://schemas.openxmlformats.org/officeDocument/2006/relationships/font" Target="fonts/Catamaran-regular.fntdata"/><Relationship Id="rId29" Type="http://schemas.openxmlformats.org/officeDocument/2006/relationships/font" Target="fonts/CatamaranThin-regular.fntdata"/><Relationship Id="rId50" Type="http://schemas.openxmlformats.org/officeDocument/2006/relationships/font" Target="fonts/MontserratThin-bold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8fce194df0_8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8fce194df0_8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8fce194df0_9_6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8fce194df0_9_6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8fce194df0_9_6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8fce194df0_9_6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8fce194df0_9_4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8fce194df0_9_4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8fce194df0_9_4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8fce194df0_9_4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8fce194df0_9_4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8fce194df0_9_4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91f66da8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91f66da8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8fce194df0_9_2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8fce194df0_9_2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href='https://www.freepik.com/vectors/people'&gt;People vector created by freepik - www.freepik.com&lt;/a&gt;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href='https://www.freepik.com/vectors/coffee'&gt;Coffee vector created by stories - www.freepik.com&lt;/a&gt;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href='https://www.freepik.com/vectors/people'&gt;People vector created by pikisuperstar - www.freepik.com&lt;/a&gt;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href='https://www.freepik.com/vectors/money'&gt;Money vector created by macrovector - www.freepik.com&lt;/a&gt;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8fce194df0_9_5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8fce194df0_9_5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/>
              <a:t>MAPPING</a:t>
            </a:r>
            <a:endParaRPr b="1" sz="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800"/>
              <a:t>The Copacabana pricing “heat map” demonstrates the value of a given rental to guests. Unit owners the information to make their pricing more competitive. Top Airbnb-competitor sites are already plotting unit prices to maps but they do not have heat maps so this help build our competitive moat.</a:t>
            </a:r>
            <a:endParaRPr sz="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00"/>
              <a:t>K-MEANS</a:t>
            </a:r>
            <a:endParaRPr b="1" sz="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/>
              <a:t>The Airbnb K-means cluster taps into the value system of a potential guest and segments listings accordingly using key rental attributes. Pitting cost against occupancy, units were grouped into four clusters; one for virtually every type of guest. We can use these clusters to push better, shrewder rental suggestions to potential customers.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8fce194df0_9_1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8fce194df0_9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8fce194df0_9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8fce194df0_9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8fce194df0_9_3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8fce194df0_9_3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8fce194df0_9_3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8fce194df0_9_3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fce194df0_9_3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fce194df0_9_3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8fce194df0_9_5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8fce194df0_9_5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fce194df0_9_5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8fce194df0_9_5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8fce194df0_9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8fce194df0_9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8fce194df0_9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8fce194df0_9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70475" y="1348400"/>
            <a:ext cx="389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" name="Google Shape;54;p13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55" name="Google Shape;55;p13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3"/>
          <p:cNvSpPr txBox="1"/>
          <p:nvPr>
            <p:ph idx="2" type="subTitle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3" type="body"/>
          </p:nvPr>
        </p:nvSpPr>
        <p:spPr>
          <a:xfrm>
            <a:off x="4581150" y="1348400"/>
            <a:ext cx="389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-45525" y="-38850"/>
            <a:ext cx="9218325" cy="5221200"/>
            <a:chOff x="-45525" y="-38850"/>
            <a:chExt cx="9218325" cy="5221200"/>
          </a:xfrm>
        </p:grpSpPr>
        <p:cxnSp>
          <p:nvCxnSpPr>
            <p:cNvPr id="66" name="Google Shape;66;p15"/>
            <p:cNvCxnSpPr/>
            <p:nvPr/>
          </p:nvCxnSpPr>
          <p:spPr>
            <a:xfrm>
              <a:off x="7386275" y="942925"/>
              <a:ext cx="17577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15"/>
            <p:cNvCxnSpPr/>
            <p:nvPr/>
          </p:nvCxnSpPr>
          <p:spPr>
            <a:xfrm>
              <a:off x="4096400" y="4301575"/>
              <a:ext cx="32829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15"/>
            <p:cNvCxnSpPr/>
            <p:nvPr/>
          </p:nvCxnSpPr>
          <p:spPr>
            <a:xfrm>
              <a:off x="409640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15"/>
            <p:cNvCxnSpPr/>
            <p:nvPr/>
          </p:nvCxnSpPr>
          <p:spPr>
            <a:xfrm>
              <a:off x="-45525" y="2306450"/>
              <a:ext cx="4149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15"/>
            <p:cNvCxnSpPr/>
            <p:nvPr/>
          </p:nvCxnSpPr>
          <p:spPr>
            <a:xfrm>
              <a:off x="-45525" y="2985625"/>
              <a:ext cx="4149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15"/>
            <p:cNvCxnSpPr/>
            <p:nvPr/>
          </p:nvCxnSpPr>
          <p:spPr>
            <a:xfrm>
              <a:off x="737920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2" name="Google Shape;72;p15"/>
            <p:cNvSpPr/>
            <p:nvPr/>
          </p:nvSpPr>
          <p:spPr>
            <a:xfrm>
              <a:off x="7407900" y="0"/>
              <a:ext cx="17649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4104225" y="4301575"/>
              <a:ext cx="3282900" cy="8418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5"/>
          <p:cNvSpPr txBox="1"/>
          <p:nvPr>
            <p:ph type="ctrTitle"/>
          </p:nvPr>
        </p:nvSpPr>
        <p:spPr>
          <a:xfrm>
            <a:off x="4343400" y="1131125"/>
            <a:ext cx="2894400" cy="23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4343425" y="3340200"/>
            <a:ext cx="21987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6"/>
          <p:cNvGrpSpPr/>
          <p:nvPr/>
        </p:nvGrpSpPr>
        <p:grpSpPr>
          <a:xfrm>
            <a:off x="-30750" y="-38850"/>
            <a:ext cx="9205675" cy="5221200"/>
            <a:chOff x="-30750" y="-38850"/>
            <a:chExt cx="9205675" cy="5221200"/>
          </a:xfrm>
        </p:grpSpPr>
        <p:grpSp>
          <p:nvGrpSpPr>
            <p:cNvPr id="78" name="Google Shape;78;p16"/>
            <p:cNvGrpSpPr/>
            <p:nvPr/>
          </p:nvGrpSpPr>
          <p:grpSpPr>
            <a:xfrm>
              <a:off x="8422825" y="-38850"/>
              <a:ext cx="752100" cy="5221200"/>
              <a:chOff x="8422825" y="-38850"/>
              <a:chExt cx="752100" cy="5221200"/>
            </a:xfrm>
          </p:grpSpPr>
          <p:cxnSp>
            <p:nvCxnSpPr>
              <p:cNvPr id="79" name="Google Shape;79;p16"/>
              <p:cNvCxnSpPr/>
              <p:nvPr/>
            </p:nvCxnSpPr>
            <p:spPr>
              <a:xfrm>
                <a:off x="8426700" y="-38850"/>
                <a:ext cx="0" cy="5221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80" name="Google Shape;80;p16"/>
              <p:cNvSpPr/>
              <p:nvPr/>
            </p:nvSpPr>
            <p:spPr>
              <a:xfrm>
                <a:off x="8464800" y="4236900"/>
                <a:ext cx="679200" cy="906600"/>
              </a:xfrm>
              <a:prstGeom prst="rect">
                <a:avLst/>
              </a:prstGeom>
              <a:solidFill>
                <a:srgbClr val="D859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81" name="Google Shape;81;p16"/>
              <p:cNvCxnSpPr/>
              <p:nvPr/>
            </p:nvCxnSpPr>
            <p:spPr>
              <a:xfrm rot="10800000">
                <a:off x="8422825" y="4206550"/>
                <a:ext cx="7521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82" name="Google Shape;82;p16"/>
            <p:cNvCxnSpPr/>
            <p:nvPr/>
          </p:nvCxnSpPr>
          <p:spPr>
            <a:xfrm rot="10800000">
              <a:off x="-30750" y="942900"/>
              <a:ext cx="9189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3" name="Google Shape;83;p16"/>
          <p:cNvSpPr txBox="1"/>
          <p:nvPr>
            <p:ph type="title"/>
          </p:nvPr>
        </p:nvSpPr>
        <p:spPr>
          <a:xfrm>
            <a:off x="1887675" y="1440875"/>
            <a:ext cx="5368800" cy="22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7"/>
          <p:cNvGrpSpPr/>
          <p:nvPr/>
        </p:nvGrpSpPr>
        <p:grpSpPr>
          <a:xfrm>
            <a:off x="-47500" y="-38850"/>
            <a:ext cx="9201300" cy="5221200"/>
            <a:chOff x="-47500" y="-38850"/>
            <a:chExt cx="9201300" cy="5221200"/>
          </a:xfrm>
        </p:grpSpPr>
        <p:cxnSp>
          <p:nvCxnSpPr>
            <p:cNvPr id="86" name="Google Shape;86;p17"/>
            <p:cNvCxnSpPr/>
            <p:nvPr/>
          </p:nvCxnSpPr>
          <p:spPr>
            <a:xfrm>
              <a:off x="1747576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" name="Google Shape;87;p17"/>
            <p:cNvCxnSpPr/>
            <p:nvPr/>
          </p:nvCxnSpPr>
          <p:spPr>
            <a:xfrm rot="10800000">
              <a:off x="-47500" y="942900"/>
              <a:ext cx="9201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8" name="Google Shape;88;p17"/>
            <p:cNvSpPr/>
            <p:nvPr/>
          </p:nvSpPr>
          <p:spPr>
            <a:xfrm>
              <a:off x="-17225" y="0"/>
              <a:ext cx="43608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2301625" y="1081989"/>
            <a:ext cx="569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Condensed"/>
              <a:buAutoNum type="arabicPeriod"/>
              <a:defRPr sz="12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Josefin Slab SemiBold"/>
              <a:buAutoNum type="romanLcPeriod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8"/>
          <p:cNvGrpSpPr/>
          <p:nvPr/>
        </p:nvGrpSpPr>
        <p:grpSpPr>
          <a:xfrm>
            <a:off x="-7500" y="-38850"/>
            <a:ext cx="9159000" cy="5221200"/>
            <a:chOff x="-5150" y="-38850"/>
            <a:chExt cx="9159000" cy="5221200"/>
          </a:xfrm>
        </p:grpSpPr>
        <p:cxnSp>
          <p:nvCxnSpPr>
            <p:cNvPr id="93" name="Google Shape;93;p18"/>
            <p:cNvCxnSpPr/>
            <p:nvPr/>
          </p:nvCxnSpPr>
          <p:spPr>
            <a:xfrm rot="10800000">
              <a:off x="-5150" y="942900"/>
              <a:ext cx="91590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" name="Google Shape;94;p18"/>
            <p:cNvCxnSpPr/>
            <p:nvPr/>
          </p:nvCxnSpPr>
          <p:spPr>
            <a:xfrm>
              <a:off x="71731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95" name="Google Shape;95;p18"/>
            <p:cNvSpPr/>
            <p:nvPr/>
          </p:nvSpPr>
          <p:spPr>
            <a:xfrm>
              <a:off x="-5150" y="0"/>
              <a:ext cx="722400" cy="9429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18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2" type="ctrTitle"/>
          </p:nvPr>
        </p:nvSpPr>
        <p:spPr>
          <a:xfrm>
            <a:off x="1629725" y="3498925"/>
            <a:ext cx="2225700" cy="2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98" name="Google Shape;98;p18"/>
          <p:cNvSpPr txBox="1"/>
          <p:nvPr>
            <p:ph idx="1" type="subTitle"/>
          </p:nvPr>
        </p:nvSpPr>
        <p:spPr>
          <a:xfrm>
            <a:off x="1629725" y="3810575"/>
            <a:ext cx="22257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8"/>
          <p:cNvSpPr txBox="1"/>
          <p:nvPr>
            <p:ph idx="3" type="ctrTitle"/>
          </p:nvPr>
        </p:nvSpPr>
        <p:spPr>
          <a:xfrm>
            <a:off x="5288600" y="3498925"/>
            <a:ext cx="2225700" cy="2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00" name="Google Shape;100;p18"/>
          <p:cNvSpPr txBox="1"/>
          <p:nvPr>
            <p:ph idx="4" type="subTitle"/>
          </p:nvPr>
        </p:nvSpPr>
        <p:spPr>
          <a:xfrm>
            <a:off x="5288600" y="3810575"/>
            <a:ext cx="22257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9"/>
          <p:cNvGrpSpPr/>
          <p:nvPr/>
        </p:nvGrpSpPr>
        <p:grpSpPr>
          <a:xfrm>
            <a:off x="-12585" y="941525"/>
            <a:ext cx="9161400" cy="4240800"/>
            <a:chOff x="-12585" y="941525"/>
            <a:chExt cx="9161400" cy="4240800"/>
          </a:xfrm>
        </p:grpSpPr>
        <p:cxnSp>
          <p:nvCxnSpPr>
            <p:cNvPr id="103" name="Google Shape;103;p19"/>
            <p:cNvCxnSpPr/>
            <p:nvPr/>
          </p:nvCxnSpPr>
          <p:spPr>
            <a:xfrm rot="10800000">
              <a:off x="-12585" y="942900"/>
              <a:ext cx="91614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" name="Google Shape;104;p19"/>
            <p:cNvCxnSpPr/>
            <p:nvPr/>
          </p:nvCxnSpPr>
          <p:spPr>
            <a:xfrm>
              <a:off x="8426700" y="941525"/>
              <a:ext cx="0" cy="42408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5" name="Google Shape;105;p19"/>
            <p:cNvSpPr/>
            <p:nvPr/>
          </p:nvSpPr>
          <p:spPr>
            <a:xfrm>
              <a:off x="8427675" y="4165800"/>
              <a:ext cx="717900" cy="9777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6" name="Google Shape;106;p19"/>
            <p:cNvCxnSpPr/>
            <p:nvPr/>
          </p:nvCxnSpPr>
          <p:spPr>
            <a:xfrm rot="10800000">
              <a:off x="8439315" y="4165800"/>
              <a:ext cx="7095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7" name="Google Shape;107;p19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5368200" y="2657925"/>
            <a:ext cx="2853600" cy="16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0"/>
          <p:cNvSpPr txBox="1"/>
          <p:nvPr>
            <p:ph type="title"/>
          </p:nvPr>
        </p:nvSpPr>
        <p:spPr>
          <a:xfrm>
            <a:off x="6553013" y="932775"/>
            <a:ext cx="1668900" cy="15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11" name="Google Shape;111;p20"/>
          <p:cNvCxnSpPr/>
          <p:nvPr/>
        </p:nvCxnSpPr>
        <p:spPr>
          <a:xfrm>
            <a:off x="4696151" y="-38850"/>
            <a:ext cx="0" cy="52212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20"/>
          <p:cNvSpPr/>
          <p:nvPr/>
        </p:nvSpPr>
        <p:spPr>
          <a:xfrm>
            <a:off x="8459700" y="0"/>
            <a:ext cx="684300" cy="942900"/>
          </a:xfrm>
          <a:prstGeom prst="rect">
            <a:avLst/>
          </a:prstGeom>
          <a:solidFill>
            <a:srgbClr val="F3F3F3">
              <a:alpha val="5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20"/>
          <p:cNvCxnSpPr/>
          <p:nvPr/>
        </p:nvCxnSpPr>
        <p:spPr>
          <a:xfrm rot="10800000">
            <a:off x="4710300" y="942900"/>
            <a:ext cx="4433700" cy="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0"/>
          <p:cNvCxnSpPr/>
          <p:nvPr/>
        </p:nvCxnSpPr>
        <p:spPr>
          <a:xfrm>
            <a:off x="8427676" y="-38850"/>
            <a:ext cx="0" cy="52212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3124875" y="2191925"/>
            <a:ext cx="5302800" cy="8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184975" y="3004025"/>
            <a:ext cx="3242700" cy="2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18" name="Google Shape;118;p21"/>
          <p:cNvGrpSpPr/>
          <p:nvPr/>
        </p:nvGrpSpPr>
        <p:grpSpPr>
          <a:xfrm>
            <a:off x="-34800" y="-38850"/>
            <a:ext cx="9183639" cy="5221200"/>
            <a:chOff x="-34800" y="-38850"/>
            <a:chExt cx="9183639" cy="5221200"/>
          </a:xfrm>
        </p:grpSpPr>
        <p:sp>
          <p:nvSpPr>
            <p:cNvPr id="119" name="Google Shape;119;p21"/>
            <p:cNvSpPr/>
            <p:nvPr/>
          </p:nvSpPr>
          <p:spPr>
            <a:xfrm>
              <a:off x="0" y="-3375"/>
              <a:ext cx="720900" cy="5143500"/>
            </a:xfrm>
            <a:prstGeom prst="rect">
              <a:avLst/>
            </a:prstGeom>
            <a:solidFill>
              <a:srgbClr val="D859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0" name="Google Shape;120;p21"/>
            <p:cNvCxnSpPr/>
            <p:nvPr/>
          </p:nvCxnSpPr>
          <p:spPr>
            <a:xfrm>
              <a:off x="71731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1" name="Google Shape;121;p21"/>
            <p:cNvSpPr/>
            <p:nvPr/>
          </p:nvSpPr>
          <p:spPr>
            <a:xfrm>
              <a:off x="-3275" y="4206550"/>
              <a:ext cx="720900" cy="9369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2" name="Google Shape;122;p21"/>
            <p:cNvCxnSpPr/>
            <p:nvPr/>
          </p:nvCxnSpPr>
          <p:spPr>
            <a:xfrm rot="10800000">
              <a:off x="-34800" y="4206550"/>
              <a:ext cx="7521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21"/>
            <p:cNvCxnSpPr/>
            <p:nvPr/>
          </p:nvCxnSpPr>
          <p:spPr>
            <a:xfrm rot="10800000">
              <a:off x="705015" y="942900"/>
              <a:ext cx="84438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4" name="Google Shape;124;p21"/>
            <p:cNvSpPr/>
            <p:nvPr/>
          </p:nvSpPr>
          <p:spPr>
            <a:xfrm>
              <a:off x="759039" y="0"/>
              <a:ext cx="8389800" cy="906600"/>
            </a:xfrm>
            <a:prstGeom prst="rect">
              <a:avLst/>
            </a:prstGeom>
            <a:solidFill>
              <a:srgbClr val="D859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3"/>
          <p:cNvGrpSpPr/>
          <p:nvPr/>
        </p:nvGrpSpPr>
        <p:grpSpPr>
          <a:xfrm flipH="1">
            <a:off x="-12585" y="-38850"/>
            <a:ext cx="9161400" cy="5221200"/>
            <a:chOff x="-12585" y="-38850"/>
            <a:chExt cx="9161400" cy="5221200"/>
          </a:xfrm>
        </p:grpSpPr>
        <p:cxnSp>
          <p:nvCxnSpPr>
            <p:cNvPr id="130" name="Google Shape;130;p23"/>
            <p:cNvCxnSpPr/>
            <p:nvPr/>
          </p:nvCxnSpPr>
          <p:spPr>
            <a:xfrm rot="10800000">
              <a:off x="-12585" y="942900"/>
              <a:ext cx="91614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1" name="Google Shape;131;p23"/>
            <p:cNvCxnSpPr/>
            <p:nvPr/>
          </p:nvCxnSpPr>
          <p:spPr>
            <a:xfrm>
              <a:off x="842670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2" name="Google Shape;132;p23"/>
            <p:cNvSpPr/>
            <p:nvPr/>
          </p:nvSpPr>
          <p:spPr>
            <a:xfrm>
              <a:off x="8427675" y="4165800"/>
              <a:ext cx="717900" cy="9777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3" name="Google Shape;133;p23"/>
            <p:cNvCxnSpPr/>
            <p:nvPr/>
          </p:nvCxnSpPr>
          <p:spPr>
            <a:xfrm rot="10800000">
              <a:off x="8439315" y="4165800"/>
              <a:ext cx="7095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4" name="Google Shape;134;p23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4"/>
          <p:cNvGrpSpPr/>
          <p:nvPr/>
        </p:nvGrpSpPr>
        <p:grpSpPr>
          <a:xfrm>
            <a:off x="375" y="4153650"/>
            <a:ext cx="9164400" cy="1028655"/>
            <a:chOff x="375" y="4153650"/>
            <a:chExt cx="9164400" cy="1028655"/>
          </a:xfrm>
        </p:grpSpPr>
        <p:sp>
          <p:nvSpPr>
            <p:cNvPr id="137" name="Google Shape;137;p24"/>
            <p:cNvSpPr/>
            <p:nvPr/>
          </p:nvSpPr>
          <p:spPr>
            <a:xfrm flipH="1">
              <a:off x="8434050" y="4153650"/>
              <a:ext cx="719400" cy="987900"/>
            </a:xfrm>
            <a:prstGeom prst="rect">
              <a:avLst/>
            </a:prstGeom>
            <a:solidFill>
              <a:srgbClr val="D859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8" name="Google Shape;138;p24"/>
            <p:cNvCxnSpPr/>
            <p:nvPr/>
          </p:nvCxnSpPr>
          <p:spPr>
            <a:xfrm>
              <a:off x="375" y="4153650"/>
              <a:ext cx="91644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24"/>
            <p:cNvCxnSpPr/>
            <p:nvPr/>
          </p:nvCxnSpPr>
          <p:spPr>
            <a:xfrm>
              <a:off x="8427675" y="4164705"/>
              <a:ext cx="0" cy="10176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0" name="Google Shape;140;p24"/>
          <p:cNvSpPr txBox="1"/>
          <p:nvPr>
            <p:ph hasCustomPrompt="1" type="title"/>
          </p:nvPr>
        </p:nvSpPr>
        <p:spPr>
          <a:xfrm>
            <a:off x="716250" y="1641375"/>
            <a:ext cx="7711500" cy="16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716325" y="3239575"/>
            <a:ext cx="77115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solidFill>
          <a:srgbClr val="D8593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6"/>
          <p:cNvGrpSpPr/>
          <p:nvPr/>
        </p:nvGrpSpPr>
        <p:grpSpPr>
          <a:xfrm>
            <a:off x="-28200" y="-11675"/>
            <a:ext cx="9177000" cy="5194500"/>
            <a:chOff x="-28200" y="-11675"/>
            <a:chExt cx="9177000" cy="5194500"/>
          </a:xfrm>
        </p:grpSpPr>
        <p:grpSp>
          <p:nvGrpSpPr>
            <p:cNvPr id="145" name="Google Shape;145;p26"/>
            <p:cNvGrpSpPr/>
            <p:nvPr/>
          </p:nvGrpSpPr>
          <p:grpSpPr>
            <a:xfrm>
              <a:off x="-28200" y="-11675"/>
              <a:ext cx="9177000" cy="5194200"/>
              <a:chOff x="-28200" y="-11675"/>
              <a:chExt cx="9177000" cy="5194200"/>
            </a:xfrm>
          </p:grpSpPr>
          <p:cxnSp>
            <p:nvCxnSpPr>
              <p:cNvPr id="146" name="Google Shape;146;p26"/>
              <p:cNvCxnSpPr/>
              <p:nvPr/>
            </p:nvCxnSpPr>
            <p:spPr>
              <a:xfrm rot="10800000">
                <a:off x="-28200" y="942900"/>
                <a:ext cx="91770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" name="Google Shape;147;p26"/>
              <p:cNvCxnSpPr/>
              <p:nvPr/>
            </p:nvCxnSpPr>
            <p:spPr>
              <a:xfrm>
                <a:off x="8426700" y="-11675"/>
                <a:ext cx="0" cy="5194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48" name="Google Shape;148;p26"/>
            <p:cNvCxnSpPr/>
            <p:nvPr/>
          </p:nvCxnSpPr>
          <p:spPr>
            <a:xfrm>
              <a:off x="730727" y="-8075"/>
              <a:ext cx="0" cy="51909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9" name="Google Shape;149;p26"/>
            <p:cNvSpPr/>
            <p:nvPr/>
          </p:nvSpPr>
          <p:spPr>
            <a:xfrm>
              <a:off x="3053400" y="-8075"/>
              <a:ext cx="6092700" cy="9510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0" name="Google Shape;150;p26"/>
          <p:cNvCxnSpPr/>
          <p:nvPr/>
        </p:nvCxnSpPr>
        <p:spPr>
          <a:xfrm>
            <a:off x="3053390" y="-8075"/>
            <a:ext cx="0" cy="51909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6"/>
          <p:cNvSpPr txBox="1"/>
          <p:nvPr>
            <p:ph type="ctrTitle"/>
          </p:nvPr>
        </p:nvSpPr>
        <p:spPr>
          <a:xfrm>
            <a:off x="3330065" y="1172900"/>
            <a:ext cx="22161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2" name="Google Shape;152;p26"/>
          <p:cNvSpPr txBox="1"/>
          <p:nvPr>
            <p:ph idx="1" type="subTitle"/>
          </p:nvPr>
        </p:nvSpPr>
        <p:spPr>
          <a:xfrm>
            <a:off x="3322980" y="2303025"/>
            <a:ext cx="2216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3" name="Google Shape;153;p26"/>
          <p:cNvSpPr txBox="1"/>
          <p:nvPr>
            <p:ph idx="2" type="ctrTitle"/>
          </p:nvPr>
        </p:nvSpPr>
        <p:spPr>
          <a:xfrm>
            <a:off x="3330067" y="2980400"/>
            <a:ext cx="22161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4" name="Google Shape;154;p26"/>
          <p:cNvSpPr txBox="1"/>
          <p:nvPr>
            <p:ph idx="3" type="subTitle"/>
          </p:nvPr>
        </p:nvSpPr>
        <p:spPr>
          <a:xfrm>
            <a:off x="3322980" y="4120050"/>
            <a:ext cx="2216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5" name="Google Shape;155;p26"/>
          <p:cNvSpPr txBox="1"/>
          <p:nvPr>
            <p:ph idx="4" type="ctrTitle"/>
          </p:nvPr>
        </p:nvSpPr>
        <p:spPr>
          <a:xfrm>
            <a:off x="5997353" y="1172900"/>
            <a:ext cx="22161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6" name="Google Shape;156;p26"/>
          <p:cNvSpPr txBox="1"/>
          <p:nvPr>
            <p:ph idx="5" type="subTitle"/>
          </p:nvPr>
        </p:nvSpPr>
        <p:spPr>
          <a:xfrm>
            <a:off x="5997350" y="2303025"/>
            <a:ext cx="2216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7" name="Google Shape;157;p26"/>
          <p:cNvSpPr txBox="1"/>
          <p:nvPr>
            <p:ph idx="6" type="ctrTitle"/>
          </p:nvPr>
        </p:nvSpPr>
        <p:spPr>
          <a:xfrm>
            <a:off x="5997350" y="2980400"/>
            <a:ext cx="22161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8" name="Google Shape;158;p26"/>
          <p:cNvSpPr txBox="1"/>
          <p:nvPr>
            <p:ph idx="7" type="subTitle"/>
          </p:nvPr>
        </p:nvSpPr>
        <p:spPr>
          <a:xfrm>
            <a:off x="5997350" y="4110525"/>
            <a:ext cx="2216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">
    <p:bg>
      <p:bgPr>
        <a:solidFill>
          <a:srgbClr val="D8593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27"/>
          <p:cNvSpPr txBox="1"/>
          <p:nvPr>
            <p:ph idx="2" type="ctrTitle"/>
          </p:nvPr>
        </p:nvSpPr>
        <p:spPr>
          <a:xfrm>
            <a:off x="1352919" y="3525825"/>
            <a:ext cx="1807200" cy="2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62" name="Google Shape;162;p27"/>
          <p:cNvSpPr txBox="1"/>
          <p:nvPr>
            <p:ph idx="1" type="subTitle"/>
          </p:nvPr>
        </p:nvSpPr>
        <p:spPr>
          <a:xfrm>
            <a:off x="1352919" y="3837475"/>
            <a:ext cx="1807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3" name="Google Shape;163;p27"/>
          <p:cNvSpPr txBox="1"/>
          <p:nvPr>
            <p:ph idx="3" type="ctrTitle"/>
          </p:nvPr>
        </p:nvSpPr>
        <p:spPr>
          <a:xfrm>
            <a:off x="3668381" y="3506750"/>
            <a:ext cx="1807200" cy="2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3668375" y="3837475"/>
            <a:ext cx="1807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65" name="Google Shape;165;p27"/>
          <p:cNvSpPr txBox="1"/>
          <p:nvPr>
            <p:ph idx="5" type="ctrTitle"/>
          </p:nvPr>
        </p:nvSpPr>
        <p:spPr>
          <a:xfrm>
            <a:off x="5983881" y="3506750"/>
            <a:ext cx="1807200" cy="2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66" name="Google Shape;166;p27"/>
          <p:cNvSpPr txBox="1"/>
          <p:nvPr>
            <p:ph idx="6" type="subTitle"/>
          </p:nvPr>
        </p:nvSpPr>
        <p:spPr>
          <a:xfrm>
            <a:off x="5983869" y="3837475"/>
            <a:ext cx="1807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167" name="Google Shape;167;p27"/>
          <p:cNvGrpSpPr/>
          <p:nvPr/>
        </p:nvGrpSpPr>
        <p:grpSpPr>
          <a:xfrm>
            <a:off x="-36553" y="942900"/>
            <a:ext cx="9185353" cy="4239575"/>
            <a:chOff x="-36553" y="942900"/>
            <a:chExt cx="9185353" cy="4239575"/>
          </a:xfrm>
        </p:grpSpPr>
        <p:cxnSp>
          <p:nvCxnSpPr>
            <p:cNvPr id="168" name="Google Shape;168;p27"/>
            <p:cNvCxnSpPr/>
            <p:nvPr/>
          </p:nvCxnSpPr>
          <p:spPr>
            <a:xfrm rot="10800000">
              <a:off x="-28200" y="942900"/>
              <a:ext cx="91770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27"/>
            <p:cNvCxnSpPr/>
            <p:nvPr/>
          </p:nvCxnSpPr>
          <p:spPr>
            <a:xfrm>
              <a:off x="8426700" y="947675"/>
              <a:ext cx="0" cy="42348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27"/>
            <p:cNvCxnSpPr/>
            <p:nvPr/>
          </p:nvCxnSpPr>
          <p:spPr>
            <a:xfrm rot="10800000">
              <a:off x="-36553" y="2419509"/>
              <a:ext cx="84339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1" name="Google Shape;171;p27"/>
            <p:cNvSpPr/>
            <p:nvPr/>
          </p:nvSpPr>
          <p:spPr>
            <a:xfrm>
              <a:off x="8427675" y="4200600"/>
              <a:ext cx="7179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BLANK_1_1_1">
    <p:bg>
      <p:bgPr>
        <a:solidFill>
          <a:srgbClr val="D8593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4" name="Google Shape;174;p28"/>
          <p:cNvGrpSpPr/>
          <p:nvPr/>
        </p:nvGrpSpPr>
        <p:grpSpPr>
          <a:xfrm>
            <a:off x="-28125" y="-38850"/>
            <a:ext cx="9207900" cy="5221200"/>
            <a:chOff x="-28125" y="-38850"/>
            <a:chExt cx="9207900" cy="5221200"/>
          </a:xfrm>
        </p:grpSpPr>
        <p:grpSp>
          <p:nvGrpSpPr>
            <p:cNvPr id="175" name="Google Shape;175;p28"/>
            <p:cNvGrpSpPr/>
            <p:nvPr/>
          </p:nvGrpSpPr>
          <p:grpSpPr>
            <a:xfrm>
              <a:off x="-28125" y="-38850"/>
              <a:ext cx="9207900" cy="5221200"/>
              <a:chOff x="-28125" y="-38850"/>
              <a:chExt cx="9207900" cy="5221200"/>
            </a:xfrm>
          </p:grpSpPr>
          <p:grpSp>
            <p:nvGrpSpPr>
              <p:cNvPr id="176" name="Google Shape;176;p28"/>
              <p:cNvGrpSpPr/>
              <p:nvPr/>
            </p:nvGrpSpPr>
            <p:grpSpPr>
              <a:xfrm>
                <a:off x="-28125" y="-38850"/>
                <a:ext cx="9207900" cy="5221200"/>
                <a:chOff x="-28125" y="-38850"/>
                <a:chExt cx="9207900" cy="5221200"/>
              </a:xfrm>
            </p:grpSpPr>
            <p:sp>
              <p:nvSpPr>
                <p:cNvPr id="177" name="Google Shape;177;p28"/>
                <p:cNvSpPr/>
                <p:nvPr/>
              </p:nvSpPr>
              <p:spPr>
                <a:xfrm>
                  <a:off x="730725" y="954850"/>
                  <a:ext cx="7696800" cy="4210200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78" name="Google Shape;178;p28"/>
                <p:cNvCxnSpPr/>
                <p:nvPr/>
              </p:nvCxnSpPr>
              <p:spPr>
                <a:xfrm rot="10800000">
                  <a:off x="-28125" y="942900"/>
                  <a:ext cx="8455800" cy="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F3F3F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" name="Google Shape;179;p28"/>
                <p:cNvCxnSpPr/>
                <p:nvPr/>
              </p:nvCxnSpPr>
              <p:spPr>
                <a:xfrm>
                  <a:off x="8426700" y="-38850"/>
                  <a:ext cx="0" cy="522120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F3F3F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180" name="Google Shape;180;p28"/>
                <p:cNvSpPr/>
                <p:nvPr/>
              </p:nvSpPr>
              <p:spPr>
                <a:xfrm>
                  <a:off x="8427675" y="4206550"/>
                  <a:ext cx="752100" cy="936900"/>
                </a:xfrm>
                <a:prstGeom prst="rect">
                  <a:avLst/>
                </a:prstGeom>
                <a:solidFill>
                  <a:srgbClr val="F3F3F3">
                    <a:alpha val="580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181" name="Google Shape;181;p28"/>
                <p:cNvCxnSpPr/>
                <p:nvPr/>
              </p:nvCxnSpPr>
              <p:spPr>
                <a:xfrm>
                  <a:off x="719275" y="-23185"/>
                  <a:ext cx="0" cy="516840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F3F3F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182" name="Google Shape;182;p28"/>
              <p:cNvCxnSpPr/>
              <p:nvPr/>
            </p:nvCxnSpPr>
            <p:spPr>
              <a:xfrm rot="10800000">
                <a:off x="8422825" y="4206550"/>
                <a:ext cx="7521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83" name="Google Shape;183;p28"/>
            <p:cNvSpPr/>
            <p:nvPr/>
          </p:nvSpPr>
          <p:spPr>
            <a:xfrm>
              <a:off x="0" y="4151225"/>
              <a:ext cx="752100" cy="992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28"/>
          <p:cNvSpPr txBox="1"/>
          <p:nvPr>
            <p:ph idx="1" type="subTitle"/>
          </p:nvPr>
        </p:nvSpPr>
        <p:spPr>
          <a:xfrm>
            <a:off x="1837400" y="2062625"/>
            <a:ext cx="21150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1D2D5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5" name="Google Shape;185;p28"/>
          <p:cNvSpPr txBox="1"/>
          <p:nvPr>
            <p:ph idx="2" type="subTitle"/>
          </p:nvPr>
        </p:nvSpPr>
        <p:spPr>
          <a:xfrm>
            <a:off x="5205900" y="2062625"/>
            <a:ext cx="21150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1D2D5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6" name="Google Shape;186;p28"/>
          <p:cNvSpPr txBox="1"/>
          <p:nvPr>
            <p:ph idx="3" type="subTitle"/>
          </p:nvPr>
        </p:nvSpPr>
        <p:spPr>
          <a:xfrm>
            <a:off x="1837400" y="3714188"/>
            <a:ext cx="21150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1D2D5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7" name="Google Shape;187;p28"/>
          <p:cNvSpPr txBox="1"/>
          <p:nvPr>
            <p:ph idx="4" type="subTitle"/>
          </p:nvPr>
        </p:nvSpPr>
        <p:spPr>
          <a:xfrm>
            <a:off x="5205901" y="3714190"/>
            <a:ext cx="21150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1D2D5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">
    <p:bg>
      <p:bgPr>
        <a:solidFill>
          <a:srgbClr val="D8593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9"/>
          <p:cNvGrpSpPr/>
          <p:nvPr/>
        </p:nvGrpSpPr>
        <p:grpSpPr>
          <a:xfrm>
            <a:off x="-12725" y="-23185"/>
            <a:ext cx="9161540" cy="5188235"/>
            <a:chOff x="-12725" y="-23185"/>
            <a:chExt cx="9161540" cy="5188235"/>
          </a:xfrm>
        </p:grpSpPr>
        <p:cxnSp>
          <p:nvCxnSpPr>
            <p:cNvPr id="190" name="Google Shape;190;p29"/>
            <p:cNvCxnSpPr/>
            <p:nvPr/>
          </p:nvCxnSpPr>
          <p:spPr>
            <a:xfrm rot="10800000">
              <a:off x="-12725" y="4165800"/>
              <a:ext cx="9552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1" name="Google Shape;191;p29"/>
            <p:cNvSpPr/>
            <p:nvPr/>
          </p:nvSpPr>
          <p:spPr>
            <a:xfrm>
              <a:off x="730725" y="954850"/>
              <a:ext cx="7696800" cy="4210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2" name="Google Shape;192;p29"/>
            <p:cNvCxnSpPr/>
            <p:nvPr/>
          </p:nvCxnSpPr>
          <p:spPr>
            <a:xfrm rot="10800000">
              <a:off x="-12585" y="942900"/>
              <a:ext cx="91614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3" name="Google Shape;193;p29"/>
            <p:cNvSpPr/>
            <p:nvPr/>
          </p:nvSpPr>
          <p:spPr>
            <a:xfrm>
              <a:off x="0" y="4200600"/>
              <a:ext cx="719400" cy="9429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4" name="Google Shape;194;p29"/>
            <p:cNvCxnSpPr/>
            <p:nvPr/>
          </p:nvCxnSpPr>
          <p:spPr>
            <a:xfrm>
              <a:off x="719275" y="-23185"/>
              <a:ext cx="0" cy="51684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5" name="Google Shape;195;p29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29"/>
          <p:cNvSpPr txBox="1"/>
          <p:nvPr>
            <p:ph idx="2" type="ctrTitle"/>
          </p:nvPr>
        </p:nvSpPr>
        <p:spPr>
          <a:xfrm>
            <a:off x="1101600" y="3761950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7" name="Google Shape;197;p29"/>
          <p:cNvSpPr txBox="1"/>
          <p:nvPr>
            <p:ph idx="1" type="subTitle"/>
          </p:nvPr>
        </p:nvSpPr>
        <p:spPr>
          <a:xfrm>
            <a:off x="1101600" y="3988324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98" name="Google Shape;198;p29"/>
          <p:cNvSpPr txBox="1"/>
          <p:nvPr>
            <p:ph idx="3" type="ctrTitle"/>
          </p:nvPr>
        </p:nvSpPr>
        <p:spPr>
          <a:xfrm>
            <a:off x="1101600" y="2022645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99" name="Google Shape;199;p29"/>
          <p:cNvSpPr txBox="1"/>
          <p:nvPr>
            <p:ph idx="4" type="subTitle"/>
          </p:nvPr>
        </p:nvSpPr>
        <p:spPr>
          <a:xfrm>
            <a:off x="1101600" y="2249037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0" name="Google Shape;200;p29"/>
          <p:cNvSpPr txBox="1"/>
          <p:nvPr>
            <p:ph idx="5" type="ctrTitle"/>
          </p:nvPr>
        </p:nvSpPr>
        <p:spPr>
          <a:xfrm>
            <a:off x="3510600" y="3761950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1" name="Google Shape;201;p29"/>
          <p:cNvSpPr txBox="1"/>
          <p:nvPr>
            <p:ph idx="6" type="subTitle"/>
          </p:nvPr>
        </p:nvSpPr>
        <p:spPr>
          <a:xfrm>
            <a:off x="3510600" y="3988324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2" name="Google Shape;202;p29"/>
          <p:cNvSpPr txBox="1"/>
          <p:nvPr>
            <p:ph idx="7" type="ctrTitle"/>
          </p:nvPr>
        </p:nvSpPr>
        <p:spPr>
          <a:xfrm>
            <a:off x="3510600" y="2022645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3" name="Google Shape;203;p29"/>
          <p:cNvSpPr txBox="1"/>
          <p:nvPr>
            <p:ph idx="8" type="subTitle"/>
          </p:nvPr>
        </p:nvSpPr>
        <p:spPr>
          <a:xfrm>
            <a:off x="3510600" y="2249037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4" name="Google Shape;204;p29"/>
          <p:cNvSpPr txBox="1"/>
          <p:nvPr>
            <p:ph idx="9" type="ctrTitle"/>
          </p:nvPr>
        </p:nvSpPr>
        <p:spPr>
          <a:xfrm>
            <a:off x="5919600" y="3761950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5" name="Google Shape;205;p29"/>
          <p:cNvSpPr txBox="1"/>
          <p:nvPr>
            <p:ph idx="13" type="subTitle"/>
          </p:nvPr>
        </p:nvSpPr>
        <p:spPr>
          <a:xfrm>
            <a:off x="5919600" y="3988324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6" name="Google Shape;206;p29"/>
          <p:cNvSpPr txBox="1"/>
          <p:nvPr>
            <p:ph idx="14" type="ctrTitle"/>
          </p:nvPr>
        </p:nvSpPr>
        <p:spPr>
          <a:xfrm>
            <a:off x="5919600" y="2022645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7" name="Google Shape;207;p29"/>
          <p:cNvSpPr txBox="1"/>
          <p:nvPr>
            <p:ph idx="15" type="subTitle"/>
          </p:nvPr>
        </p:nvSpPr>
        <p:spPr>
          <a:xfrm>
            <a:off x="5919600" y="2249037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1_2">
    <p:bg>
      <p:bgPr>
        <a:solidFill>
          <a:srgbClr val="D8593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30"/>
          <p:cNvGrpSpPr/>
          <p:nvPr/>
        </p:nvGrpSpPr>
        <p:grpSpPr>
          <a:xfrm>
            <a:off x="-30750" y="-38700"/>
            <a:ext cx="9189300" cy="5221200"/>
            <a:chOff x="-30750" y="-38700"/>
            <a:chExt cx="9189300" cy="5221200"/>
          </a:xfrm>
        </p:grpSpPr>
        <p:sp>
          <p:nvSpPr>
            <p:cNvPr id="210" name="Google Shape;210;p30"/>
            <p:cNvSpPr/>
            <p:nvPr/>
          </p:nvSpPr>
          <p:spPr>
            <a:xfrm>
              <a:off x="3730925" y="0"/>
              <a:ext cx="16743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1" name="Google Shape;211;p30"/>
            <p:cNvCxnSpPr/>
            <p:nvPr/>
          </p:nvCxnSpPr>
          <p:spPr>
            <a:xfrm>
              <a:off x="5437850" y="-3870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2" name="Google Shape;212;p30"/>
            <p:cNvCxnSpPr/>
            <p:nvPr/>
          </p:nvCxnSpPr>
          <p:spPr>
            <a:xfrm rot="10800000">
              <a:off x="-30750" y="942900"/>
              <a:ext cx="9189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Google Shape;213;p30"/>
            <p:cNvCxnSpPr/>
            <p:nvPr/>
          </p:nvCxnSpPr>
          <p:spPr>
            <a:xfrm>
              <a:off x="3697325" y="-3870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4" name="Google Shape;214;p30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5" name="Google Shape;215;p30"/>
          <p:cNvSpPr txBox="1"/>
          <p:nvPr>
            <p:ph idx="1" type="subTitle"/>
          </p:nvPr>
        </p:nvSpPr>
        <p:spPr>
          <a:xfrm>
            <a:off x="730725" y="3037375"/>
            <a:ext cx="23451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6" name="Google Shape;216;p30"/>
          <p:cNvSpPr txBox="1"/>
          <p:nvPr>
            <p:ph idx="2" type="subTitle"/>
          </p:nvPr>
        </p:nvSpPr>
        <p:spPr>
          <a:xfrm>
            <a:off x="6060462" y="3037375"/>
            <a:ext cx="23451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bg>
      <p:bgPr>
        <a:solidFill>
          <a:srgbClr val="D8593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31"/>
          <p:cNvGrpSpPr/>
          <p:nvPr/>
        </p:nvGrpSpPr>
        <p:grpSpPr>
          <a:xfrm>
            <a:off x="-12585" y="-37200"/>
            <a:ext cx="9158825" cy="5186775"/>
            <a:chOff x="-12585" y="-37200"/>
            <a:chExt cx="9158825" cy="5186775"/>
          </a:xfrm>
        </p:grpSpPr>
        <p:grpSp>
          <p:nvGrpSpPr>
            <p:cNvPr id="219" name="Google Shape;219;p31"/>
            <p:cNvGrpSpPr/>
            <p:nvPr/>
          </p:nvGrpSpPr>
          <p:grpSpPr>
            <a:xfrm>
              <a:off x="-2260" y="-37200"/>
              <a:ext cx="9148500" cy="5186775"/>
              <a:chOff x="-2260" y="-37200"/>
              <a:chExt cx="9148500" cy="5186775"/>
            </a:xfrm>
          </p:grpSpPr>
          <p:cxnSp>
            <p:nvCxnSpPr>
              <p:cNvPr id="220" name="Google Shape;220;p31"/>
              <p:cNvCxnSpPr/>
              <p:nvPr/>
            </p:nvCxnSpPr>
            <p:spPr>
              <a:xfrm>
                <a:off x="8424125" y="943875"/>
                <a:ext cx="0" cy="42057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1" name="Google Shape;221;p31"/>
              <p:cNvCxnSpPr/>
              <p:nvPr/>
            </p:nvCxnSpPr>
            <p:spPr>
              <a:xfrm rot="10800000">
                <a:off x="-2260" y="942900"/>
                <a:ext cx="91485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" name="Google Shape;222;p31"/>
              <p:cNvCxnSpPr/>
              <p:nvPr/>
            </p:nvCxnSpPr>
            <p:spPr>
              <a:xfrm>
                <a:off x="723425" y="-2075"/>
                <a:ext cx="0" cy="51495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" name="Google Shape;223;p31"/>
              <p:cNvCxnSpPr/>
              <p:nvPr/>
            </p:nvCxnSpPr>
            <p:spPr>
              <a:xfrm>
                <a:off x="3304475" y="-37200"/>
                <a:ext cx="0" cy="34794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" name="Google Shape;224;p31"/>
              <p:cNvCxnSpPr/>
              <p:nvPr/>
            </p:nvCxnSpPr>
            <p:spPr>
              <a:xfrm>
                <a:off x="5843075" y="940200"/>
                <a:ext cx="0" cy="25020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5" name="Google Shape;225;p31"/>
              <p:cNvSpPr/>
              <p:nvPr/>
            </p:nvSpPr>
            <p:spPr>
              <a:xfrm>
                <a:off x="714500" y="3442300"/>
                <a:ext cx="7710600" cy="17013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31"/>
              <p:cNvSpPr/>
              <p:nvPr/>
            </p:nvSpPr>
            <p:spPr>
              <a:xfrm>
                <a:off x="717750" y="0"/>
                <a:ext cx="2586600" cy="942900"/>
              </a:xfrm>
              <a:prstGeom prst="rect">
                <a:avLst/>
              </a:prstGeom>
              <a:solidFill>
                <a:srgbClr val="F3F3F3">
                  <a:alpha val="58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7" name="Google Shape;227;p31"/>
            <p:cNvGrpSpPr/>
            <p:nvPr/>
          </p:nvGrpSpPr>
          <p:grpSpPr>
            <a:xfrm flipH="1">
              <a:off x="-12585" y="4165800"/>
              <a:ext cx="721140" cy="977700"/>
              <a:chOff x="8427675" y="4165800"/>
              <a:chExt cx="721140" cy="977700"/>
            </a:xfrm>
          </p:grpSpPr>
          <p:sp>
            <p:nvSpPr>
              <p:cNvPr id="228" name="Google Shape;228;p31"/>
              <p:cNvSpPr/>
              <p:nvPr/>
            </p:nvSpPr>
            <p:spPr>
              <a:xfrm>
                <a:off x="8427675" y="4165800"/>
                <a:ext cx="717900" cy="977700"/>
              </a:xfrm>
              <a:prstGeom prst="rect">
                <a:avLst/>
              </a:prstGeom>
              <a:solidFill>
                <a:srgbClr val="F3F3F3">
                  <a:alpha val="58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29" name="Google Shape;229;p31"/>
              <p:cNvCxnSpPr/>
              <p:nvPr/>
            </p:nvCxnSpPr>
            <p:spPr>
              <a:xfrm rot="10800000">
                <a:off x="8439315" y="4165800"/>
                <a:ext cx="7095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30" name="Google Shape;230;p31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1" name="Google Shape;231;p31"/>
          <p:cNvSpPr txBox="1"/>
          <p:nvPr>
            <p:ph hasCustomPrompt="1" idx="2" type="title"/>
          </p:nvPr>
        </p:nvSpPr>
        <p:spPr>
          <a:xfrm>
            <a:off x="975200" y="3677000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2" name="Google Shape;232;p31"/>
          <p:cNvSpPr txBox="1"/>
          <p:nvPr>
            <p:ph hasCustomPrompt="1" idx="3" type="title"/>
          </p:nvPr>
        </p:nvSpPr>
        <p:spPr>
          <a:xfrm>
            <a:off x="3510275" y="3677000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3" name="Google Shape;233;p31"/>
          <p:cNvSpPr txBox="1"/>
          <p:nvPr>
            <p:ph hasCustomPrompt="1" idx="4" type="title"/>
          </p:nvPr>
        </p:nvSpPr>
        <p:spPr>
          <a:xfrm>
            <a:off x="6047925" y="3677000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34" name="Google Shape;234;p31"/>
          <p:cNvSpPr txBox="1"/>
          <p:nvPr>
            <p:ph idx="1" type="subTitle"/>
          </p:nvPr>
        </p:nvSpPr>
        <p:spPr>
          <a:xfrm>
            <a:off x="975200" y="4161792"/>
            <a:ext cx="21183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3512850" y="4161792"/>
            <a:ext cx="21183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6047925" y="4161792"/>
            <a:ext cx="21183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BLANK_1_1_1_1_1_1">
    <p:bg>
      <p:bgPr>
        <a:solidFill>
          <a:srgbClr val="D8593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ctrTitle"/>
          </p:nvPr>
        </p:nvSpPr>
        <p:spPr>
          <a:xfrm flipH="1">
            <a:off x="1907475" y="632747"/>
            <a:ext cx="2894400" cy="9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9" name="Google Shape;239;p32"/>
          <p:cNvSpPr txBox="1"/>
          <p:nvPr>
            <p:ph idx="1" type="subTitle"/>
          </p:nvPr>
        </p:nvSpPr>
        <p:spPr>
          <a:xfrm flipH="1">
            <a:off x="1907475" y="1748075"/>
            <a:ext cx="2846100" cy="13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0" name="Google Shape;240;p32"/>
          <p:cNvSpPr txBox="1"/>
          <p:nvPr/>
        </p:nvSpPr>
        <p:spPr>
          <a:xfrm>
            <a:off x="1907475" y="3023650"/>
            <a:ext cx="25581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CREDITS: This presentation template was created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, including icons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, and infographics &amp; images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900">
              <a:solidFill>
                <a:srgbClr val="F3F3F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3F3F3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3F3F3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34"/>
          <p:cNvGrpSpPr/>
          <p:nvPr/>
        </p:nvGrpSpPr>
        <p:grpSpPr>
          <a:xfrm>
            <a:off x="-45525" y="-38850"/>
            <a:ext cx="9218325" cy="5221200"/>
            <a:chOff x="-45525" y="-38850"/>
            <a:chExt cx="9218325" cy="5221200"/>
          </a:xfrm>
        </p:grpSpPr>
        <p:cxnSp>
          <p:nvCxnSpPr>
            <p:cNvPr id="246" name="Google Shape;246;p34"/>
            <p:cNvCxnSpPr/>
            <p:nvPr/>
          </p:nvCxnSpPr>
          <p:spPr>
            <a:xfrm>
              <a:off x="7386275" y="942925"/>
              <a:ext cx="17577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7" name="Google Shape;247;p34"/>
            <p:cNvCxnSpPr/>
            <p:nvPr/>
          </p:nvCxnSpPr>
          <p:spPr>
            <a:xfrm>
              <a:off x="4096400" y="4301575"/>
              <a:ext cx="32829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34"/>
            <p:cNvCxnSpPr/>
            <p:nvPr/>
          </p:nvCxnSpPr>
          <p:spPr>
            <a:xfrm>
              <a:off x="409640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34"/>
            <p:cNvCxnSpPr/>
            <p:nvPr/>
          </p:nvCxnSpPr>
          <p:spPr>
            <a:xfrm>
              <a:off x="-45525" y="2306450"/>
              <a:ext cx="4149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0" name="Google Shape;250;p34"/>
            <p:cNvCxnSpPr/>
            <p:nvPr/>
          </p:nvCxnSpPr>
          <p:spPr>
            <a:xfrm>
              <a:off x="-45525" y="2985625"/>
              <a:ext cx="4149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1" name="Google Shape;251;p34"/>
            <p:cNvCxnSpPr/>
            <p:nvPr/>
          </p:nvCxnSpPr>
          <p:spPr>
            <a:xfrm>
              <a:off x="737920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2" name="Google Shape;252;p34"/>
            <p:cNvSpPr/>
            <p:nvPr/>
          </p:nvSpPr>
          <p:spPr>
            <a:xfrm>
              <a:off x="7407900" y="0"/>
              <a:ext cx="17649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4104225" y="4301575"/>
              <a:ext cx="3282900" cy="8418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34"/>
          <p:cNvSpPr txBox="1"/>
          <p:nvPr>
            <p:ph type="ctrTitle"/>
          </p:nvPr>
        </p:nvSpPr>
        <p:spPr>
          <a:xfrm>
            <a:off x="4343400" y="1131125"/>
            <a:ext cx="2894400" cy="23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5" name="Google Shape;255;p34"/>
          <p:cNvSpPr txBox="1"/>
          <p:nvPr>
            <p:ph idx="1" type="subTitle"/>
          </p:nvPr>
        </p:nvSpPr>
        <p:spPr>
          <a:xfrm>
            <a:off x="4343425" y="3340200"/>
            <a:ext cx="21987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35"/>
          <p:cNvGrpSpPr/>
          <p:nvPr/>
        </p:nvGrpSpPr>
        <p:grpSpPr>
          <a:xfrm>
            <a:off x="-30750" y="-38850"/>
            <a:ext cx="9205675" cy="5221200"/>
            <a:chOff x="-30750" y="-38850"/>
            <a:chExt cx="9205675" cy="5221200"/>
          </a:xfrm>
        </p:grpSpPr>
        <p:grpSp>
          <p:nvGrpSpPr>
            <p:cNvPr id="258" name="Google Shape;258;p35"/>
            <p:cNvGrpSpPr/>
            <p:nvPr/>
          </p:nvGrpSpPr>
          <p:grpSpPr>
            <a:xfrm>
              <a:off x="8422825" y="-38850"/>
              <a:ext cx="752100" cy="5221200"/>
              <a:chOff x="8422825" y="-38850"/>
              <a:chExt cx="752100" cy="5221200"/>
            </a:xfrm>
          </p:grpSpPr>
          <p:cxnSp>
            <p:nvCxnSpPr>
              <p:cNvPr id="259" name="Google Shape;259;p35"/>
              <p:cNvCxnSpPr/>
              <p:nvPr/>
            </p:nvCxnSpPr>
            <p:spPr>
              <a:xfrm>
                <a:off x="8426700" y="-38850"/>
                <a:ext cx="0" cy="5221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60" name="Google Shape;260;p35"/>
              <p:cNvSpPr/>
              <p:nvPr/>
            </p:nvSpPr>
            <p:spPr>
              <a:xfrm>
                <a:off x="8464800" y="4236900"/>
                <a:ext cx="679200" cy="906600"/>
              </a:xfrm>
              <a:prstGeom prst="rect">
                <a:avLst/>
              </a:prstGeom>
              <a:solidFill>
                <a:srgbClr val="D859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61" name="Google Shape;261;p35"/>
              <p:cNvCxnSpPr/>
              <p:nvPr/>
            </p:nvCxnSpPr>
            <p:spPr>
              <a:xfrm rot="10800000">
                <a:off x="8422825" y="4206550"/>
                <a:ext cx="7521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62" name="Google Shape;262;p35"/>
            <p:cNvCxnSpPr/>
            <p:nvPr/>
          </p:nvCxnSpPr>
          <p:spPr>
            <a:xfrm rot="10800000">
              <a:off x="-30750" y="942900"/>
              <a:ext cx="9189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3" name="Google Shape;263;p35"/>
          <p:cNvSpPr txBox="1"/>
          <p:nvPr>
            <p:ph type="title"/>
          </p:nvPr>
        </p:nvSpPr>
        <p:spPr>
          <a:xfrm>
            <a:off x="1887675" y="1440875"/>
            <a:ext cx="5368800" cy="22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6"/>
          <p:cNvGrpSpPr/>
          <p:nvPr/>
        </p:nvGrpSpPr>
        <p:grpSpPr>
          <a:xfrm>
            <a:off x="-47500" y="-38850"/>
            <a:ext cx="9201300" cy="5221200"/>
            <a:chOff x="-47500" y="-38850"/>
            <a:chExt cx="9201300" cy="5221200"/>
          </a:xfrm>
        </p:grpSpPr>
        <p:cxnSp>
          <p:nvCxnSpPr>
            <p:cNvPr id="266" name="Google Shape;266;p36"/>
            <p:cNvCxnSpPr/>
            <p:nvPr/>
          </p:nvCxnSpPr>
          <p:spPr>
            <a:xfrm>
              <a:off x="1747576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7" name="Google Shape;267;p36"/>
            <p:cNvCxnSpPr/>
            <p:nvPr/>
          </p:nvCxnSpPr>
          <p:spPr>
            <a:xfrm rot="10800000">
              <a:off x="-47500" y="942900"/>
              <a:ext cx="9201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8" name="Google Shape;268;p36"/>
            <p:cNvSpPr/>
            <p:nvPr/>
          </p:nvSpPr>
          <p:spPr>
            <a:xfrm>
              <a:off x="-17225" y="0"/>
              <a:ext cx="43608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6"/>
          <p:cNvSpPr txBox="1"/>
          <p:nvPr>
            <p:ph idx="1" type="body"/>
          </p:nvPr>
        </p:nvSpPr>
        <p:spPr>
          <a:xfrm>
            <a:off x="2301625" y="1081989"/>
            <a:ext cx="569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Condensed"/>
              <a:buAutoNum type="arabicPeriod"/>
              <a:defRPr sz="12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Josefin Slab SemiBold"/>
              <a:buAutoNum type="romanLcPeriod"/>
              <a:defRPr/>
            </a:lvl9pPr>
          </a:lstStyle>
          <a:p/>
        </p:txBody>
      </p:sp>
      <p:sp>
        <p:nvSpPr>
          <p:cNvPr id="270" name="Google Shape;270;p36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37"/>
          <p:cNvGrpSpPr/>
          <p:nvPr/>
        </p:nvGrpSpPr>
        <p:grpSpPr>
          <a:xfrm>
            <a:off x="-7500" y="-38850"/>
            <a:ext cx="9159000" cy="5221200"/>
            <a:chOff x="-5150" y="-38850"/>
            <a:chExt cx="9159000" cy="5221200"/>
          </a:xfrm>
        </p:grpSpPr>
        <p:cxnSp>
          <p:nvCxnSpPr>
            <p:cNvPr id="273" name="Google Shape;273;p37"/>
            <p:cNvCxnSpPr/>
            <p:nvPr/>
          </p:nvCxnSpPr>
          <p:spPr>
            <a:xfrm rot="10800000">
              <a:off x="-5150" y="942900"/>
              <a:ext cx="91590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37"/>
            <p:cNvCxnSpPr/>
            <p:nvPr/>
          </p:nvCxnSpPr>
          <p:spPr>
            <a:xfrm>
              <a:off x="71731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5" name="Google Shape;275;p37"/>
            <p:cNvSpPr/>
            <p:nvPr/>
          </p:nvSpPr>
          <p:spPr>
            <a:xfrm>
              <a:off x="-5150" y="0"/>
              <a:ext cx="722400" cy="9429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37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7" name="Google Shape;277;p37"/>
          <p:cNvSpPr txBox="1"/>
          <p:nvPr>
            <p:ph idx="2" type="ctrTitle"/>
          </p:nvPr>
        </p:nvSpPr>
        <p:spPr>
          <a:xfrm>
            <a:off x="1629725" y="3498925"/>
            <a:ext cx="2225700" cy="2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278" name="Google Shape;278;p37"/>
          <p:cNvSpPr txBox="1"/>
          <p:nvPr>
            <p:ph idx="1" type="subTitle"/>
          </p:nvPr>
        </p:nvSpPr>
        <p:spPr>
          <a:xfrm>
            <a:off x="1629725" y="3810575"/>
            <a:ext cx="22257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79" name="Google Shape;279;p37"/>
          <p:cNvSpPr txBox="1"/>
          <p:nvPr>
            <p:ph idx="3" type="ctrTitle"/>
          </p:nvPr>
        </p:nvSpPr>
        <p:spPr>
          <a:xfrm>
            <a:off x="5288600" y="3498925"/>
            <a:ext cx="2225700" cy="2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280" name="Google Shape;280;p37"/>
          <p:cNvSpPr txBox="1"/>
          <p:nvPr>
            <p:ph idx="4" type="subTitle"/>
          </p:nvPr>
        </p:nvSpPr>
        <p:spPr>
          <a:xfrm>
            <a:off x="5288600" y="3810575"/>
            <a:ext cx="22257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38"/>
          <p:cNvGrpSpPr/>
          <p:nvPr/>
        </p:nvGrpSpPr>
        <p:grpSpPr>
          <a:xfrm>
            <a:off x="-12585" y="941525"/>
            <a:ext cx="9161400" cy="4240800"/>
            <a:chOff x="-12585" y="941525"/>
            <a:chExt cx="9161400" cy="4240800"/>
          </a:xfrm>
        </p:grpSpPr>
        <p:cxnSp>
          <p:nvCxnSpPr>
            <p:cNvPr id="283" name="Google Shape;283;p38"/>
            <p:cNvCxnSpPr/>
            <p:nvPr/>
          </p:nvCxnSpPr>
          <p:spPr>
            <a:xfrm rot="10800000">
              <a:off x="-12585" y="942900"/>
              <a:ext cx="91614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38"/>
            <p:cNvCxnSpPr/>
            <p:nvPr/>
          </p:nvCxnSpPr>
          <p:spPr>
            <a:xfrm>
              <a:off x="8426700" y="941525"/>
              <a:ext cx="0" cy="42408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5" name="Google Shape;285;p38"/>
            <p:cNvSpPr/>
            <p:nvPr/>
          </p:nvSpPr>
          <p:spPr>
            <a:xfrm>
              <a:off x="8427675" y="4165800"/>
              <a:ext cx="717900" cy="9777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6" name="Google Shape;286;p38"/>
            <p:cNvCxnSpPr/>
            <p:nvPr/>
          </p:nvCxnSpPr>
          <p:spPr>
            <a:xfrm rot="10800000">
              <a:off x="8439315" y="4165800"/>
              <a:ext cx="7095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7" name="Google Shape;287;p38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idx="1" type="body"/>
          </p:nvPr>
        </p:nvSpPr>
        <p:spPr>
          <a:xfrm>
            <a:off x="5368200" y="2657925"/>
            <a:ext cx="2853600" cy="16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0" name="Google Shape;290;p39"/>
          <p:cNvSpPr txBox="1"/>
          <p:nvPr>
            <p:ph type="title"/>
          </p:nvPr>
        </p:nvSpPr>
        <p:spPr>
          <a:xfrm>
            <a:off x="6553013" y="932775"/>
            <a:ext cx="1668900" cy="15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91" name="Google Shape;291;p39"/>
          <p:cNvCxnSpPr/>
          <p:nvPr/>
        </p:nvCxnSpPr>
        <p:spPr>
          <a:xfrm>
            <a:off x="4696151" y="-38850"/>
            <a:ext cx="0" cy="52212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39"/>
          <p:cNvSpPr/>
          <p:nvPr/>
        </p:nvSpPr>
        <p:spPr>
          <a:xfrm>
            <a:off x="8459700" y="0"/>
            <a:ext cx="684300" cy="942900"/>
          </a:xfrm>
          <a:prstGeom prst="rect">
            <a:avLst/>
          </a:prstGeom>
          <a:solidFill>
            <a:srgbClr val="F3F3F3">
              <a:alpha val="5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3" name="Google Shape;293;p39"/>
          <p:cNvCxnSpPr/>
          <p:nvPr/>
        </p:nvCxnSpPr>
        <p:spPr>
          <a:xfrm rot="10800000">
            <a:off x="4710300" y="942900"/>
            <a:ext cx="4433700" cy="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39"/>
          <p:cNvCxnSpPr/>
          <p:nvPr/>
        </p:nvCxnSpPr>
        <p:spPr>
          <a:xfrm>
            <a:off x="8427676" y="-38850"/>
            <a:ext cx="0" cy="52212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/>
          <p:nvPr>
            <p:ph idx="1" type="subTitle"/>
          </p:nvPr>
        </p:nvSpPr>
        <p:spPr>
          <a:xfrm>
            <a:off x="3124875" y="2191925"/>
            <a:ext cx="5302800" cy="8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/>
        </p:txBody>
      </p:sp>
      <p:sp>
        <p:nvSpPr>
          <p:cNvPr id="297" name="Google Shape;297;p40"/>
          <p:cNvSpPr txBox="1"/>
          <p:nvPr>
            <p:ph idx="2" type="subTitle"/>
          </p:nvPr>
        </p:nvSpPr>
        <p:spPr>
          <a:xfrm>
            <a:off x="5184975" y="3004025"/>
            <a:ext cx="3242700" cy="2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298" name="Google Shape;298;p40"/>
          <p:cNvGrpSpPr/>
          <p:nvPr/>
        </p:nvGrpSpPr>
        <p:grpSpPr>
          <a:xfrm>
            <a:off x="-34800" y="-38850"/>
            <a:ext cx="9183639" cy="5221200"/>
            <a:chOff x="-34800" y="-38850"/>
            <a:chExt cx="9183639" cy="5221200"/>
          </a:xfrm>
        </p:grpSpPr>
        <p:sp>
          <p:nvSpPr>
            <p:cNvPr id="299" name="Google Shape;299;p40"/>
            <p:cNvSpPr/>
            <p:nvPr/>
          </p:nvSpPr>
          <p:spPr>
            <a:xfrm>
              <a:off x="0" y="-3375"/>
              <a:ext cx="720900" cy="5143500"/>
            </a:xfrm>
            <a:prstGeom prst="rect">
              <a:avLst/>
            </a:prstGeom>
            <a:solidFill>
              <a:srgbClr val="D859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0" name="Google Shape;300;p40"/>
            <p:cNvCxnSpPr/>
            <p:nvPr/>
          </p:nvCxnSpPr>
          <p:spPr>
            <a:xfrm>
              <a:off x="71731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1" name="Google Shape;301;p40"/>
            <p:cNvSpPr/>
            <p:nvPr/>
          </p:nvSpPr>
          <p:spPr>
            <a:xfrm>
              <a:off x="-3275" y="4206550"/>
              <a:ext cx="720900" cy="9369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02" name="Google Shape;302;p40"/>
            <p:cNvCxnSpPr/>
            <p:nvPr/>
          </p:nvCxnSpPr>
          <p:spPr>
            <a:xfrm rot="10800000">
              <a:off x="-34800" y="4206550"/>
              <a:ext cx="7521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" name="Google Shape;303;p40"/>
            <p:cNvCxnSpPr/>
            <p:nvPr/>
          </p:nvCxnSpPr>
          <p:spPr>
            <a:xfrm rot="10800000">
              <a:off x="705015" y="942900"/>
              <a:ext cx="84438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04" name="Google Shape;304;p40"/>
            <p:cNvSpPr/>
            <p:nvPr/>
          </p:nvSpPr>
          <p:spPr>
            <a:xfrm>
              <a:off x="759039" y="0"/>
              <a:ext cx="8389800" cy="906600"/>
            </a:xfrm>
            <a:prstGeom prst="rect">
              <a:avLst/>
            </a:prstGeom>
            <a:solidFill>
              <a:srgbClr val="D859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7" name="Google Shape;307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42"/>
          <p:cNvGrpSpPr/>
          <p:nvPr/>
        </p:nvGrpSpPr>
        <p:grpSpPr>
          <a:xfrm flipH="1">
            <a:off x="-12585" y="-38850"/>
            <a:ext cx="9161400" cy="5221200"/>
            <a:chOff x="-12585" y="-38850"/>
            <a:chExt cx="9161400" cy="5221200"/>
          </a:xfrm>
        </p:grpSpPr>
        <p:cxnSp>
          <p:nvCxnSpPr>
            <p:cNvPr id="310" name="Google Shape;310;p42"/>
            <p:cNvCxnSpPr/>
            <p:nvPr/>
          </p:nvCxnSpPr>
          <p:spPr>
            <a:xfrm rot="10800000">
              <a:off x="-12585" y="942900"/>
              <a:ext cx="91614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" name="Google Shape;311;p42"/>
            <p:cNvCxnSpPr/>
            <p:nvPr/>
          </p:nvCxnSpPr>
          <p:spPr>
            <a:xfrm>
              <a:off x="842670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2" name="Google Shape;312;p42"/>
            <p:cNvSpPr/>
            <p:nvPr/>
          </p:nvSpPr>
          <p:spPr>
            <a:xfrm>
              <a:off x="8427675" y="4165800"/>
              <a:ext cx="717900" cy="9777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3" name="Google Shape;313;p42"/>
            <p:cNvCxnSpPr/>
            <p:nvPr/>
          </p:nvCxnSpPr>
          <p:spPr>
            <a:xfrm rot="10800000">
              <a:off x="8439315" y="4165800"/>
              <a:ext cx="7095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4" name="Google Shape;314;p42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43"/>
          <p:cNvGrpSpPr/>
          <p:nvPr/>
        </p:nvGrpSpPr>
        <p:grpSpPr>
          <a:xfrm>
            <a:off x="375" y="4153650"/>
            <a:ext cx="9164400" cy="1028655"/>
            <a:chOff x="375" y="4153650"/>
            <a:chExt cx="9164400" cy="1028655"/>
          </a:xfrm>
        </p:grpSpPr>
        <p:sp>
          <p:nvSpPr>
            <p:cNvPr id="317" name="Google Shape;317;p43"/>
            <p:cNvSpPr/>
            <p:nvPr/>
          </p:nvSpPr>
          <p:spPr>
            <a:xfrm flipH="1">
              <a:off x="8434050" y="4153650"/>
              <a:ext cx="719400" cy="987900"/>
            </a:xfrm>
            <a:prstGeom prst="rect">
              <a:avLst/>
            </a:prstGeom>
            <a:solidFill>
              <a:srgbClr val="D859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8" name="Google Shape;318;p43"/>
            <p:cNvCxnSpPr/>
            <p:nvPr/>
          </p:nvCxnSpPr>
          <p:spPr>
            <a:xfrm>
              <a:off x="375" y="4153650"/>
              <a:ext cx="91644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9" name="Google Shape;319;p43"/>
            <p:cNvCxnSpPr/>
            <p:nvPr/>
          </p:nvCxnSpPr>
          <p:spPr>
            <a:xfrm>
              <a:off x="8427675" y="4164705"/>
              <a:ext cx="0" cy="10176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20" name="Google Shape;320;p43"/>
          <p:cNvSpPr txBox="1"/>
          <p:nvPr>
            <p:ph hasCustomPrompt="1" type="title"/>
          </p:nvPr>
        </p:nvSpPr>
        <p:spPr>
          <a:xfrm>
            <a:off x="716250" y="1641375"/>
            <a:ext cx="7711500" cy="16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1" name="Google Shape;321;p43"/>
          <p:cNvSpPr txBox="1"/>
          <p:nvPr>
            <p:ph idx="1" type="body"/>
          </p:nvPr>
        </p:nvSpPr>
        <p:spPr>
          <a:xfrm>
            <a:off x="716325" y="3239575"/>
            <a:ext cx="77115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45"/>
          <p:cNvGrpSpPr/>
          <p:nvPr/>
        </p:nvGrpSpPr>
        <p:grpSpPr>
          <a:xfrm>
            <a:off x="-28200" y="-11675"/>
            <a:ext cx="9177000" cy="5194500"/>
            <a:chOff x="-28200" y="-11675"/>
            <a:chExt cx="9177000" cy="5194500"/>
          </a:xfrm>
        </p:grpSpPr>
        <p:grpSp>
          <p:nvGrpSpPr>
            <p:cNvPr id="325" name="Google Shape;325;p45"/>
            <p:cNvGrpSpPr/>
            <p:nvPr/>
          </p:nvGrpSpPr>
          <p:grpSpPr>
            <a:xfrm>
              <a:off x="-28200" y="-11675"/>
              <a:ext cx="9177000" cy="5194200"/>
              <a:chOff x="-28200" y="-11675"/>
              <a:chExt cx="9177000" cy="5194200"/>
            </a:xfrm>
          </p:grpSpPr>
          <p:cxnSp>
            <p:nvCxnSpPr>
              <p:cNvPr id="326" name="Google Shape;326;p45"/>
              <p:cNvCxnSpPr/>
              <p:nvPr/>
            </p:nvCxnSpPr>
            <p:spPr>
              <a:xfrm rot="10800000">
                <a:off x="-28200" y="942900"/>
                <a:ext cx="91770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7" name="Google Shape;327;p45"/>
              <p:cNvCxnSpPr/>
              <p:nvPr/>
            </p:nvCxnSpPr>
            <p:spPr>
              <a:xfrm>
                <a:off x="8426700" y="-11675"/>
                <a:ext cx="0" cy="5194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328" name="Google Shape;328;p45"/>
            <p:cNvCxnSpPr/>
            <p:nvPr/>
          </p:nvCxnSpPr>
          <p:spPr>
            <a:xfrm>
              <a:off x="730727" y="-8075"/>
              <a:ext cx="0" cy="51909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9" name="Google Shape;329;p45"/>
            <p:cNvSpPr/>
            <p:nvPr/>
          </p:nvSpPr>
          <p:spPr>
            <a:xfrm>
              <a:off x="3053400" y="-8075"/>
              <a:ext cx="6092700" cy="9510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30" name="Google Shape;330;p45"/>
          <p:cNvCxnSpPr/>
          <p:nvPr/>
        </p:nvCxnSpPr>
        <p:spPr>
          <a:xfrm>
            <a:off x="3053390" y="-8075"/>
            <a:ext cx="0" cy="51909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45"/>
          <p:cNvSpPr txBox="1"/>
          <p:nvPr>
            <p:ph type="ctrTitle"/>
          </p:nvPr>
        </p:nvSpPr>
        <p:spPr>
          <a:xfrm>
            <a:off x="3330065" y="1172900"/>
            <a:ext cx="22161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32" name="Google Shape;332;p45"/>
          <p:cNvSpPr txBox="1"/>
          <p:nvPr>
            <p:ph idx="1" type="subTitle"/>
          </p:nvPr>
        </p:nvSpPr>
        <p:spPr>
          <a:xfrm>
            <a:off x="3322980" y="2303025"/>
            <a:ext cx="2216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3" name="Google Shape;333;p45"/>
          <p:cNvSpPr txBox="1"/>
          <p:nvPr>
            <p:ph idx="2" type="ctrTitle"/>
          </p:nvPr>
        </p:nvSpPr>
        <p:spPr>
          <a:xfrm>
            <a:off x="3330067" y="2980400"/>
            <a:ext cx="22161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34" name="Google Shape;334;p45"/>
          <p:cNvSpPr txBox="1"/>
          <p:nvPr>
            <p:ph idx="3" type="subTitle"/>
          </p:nvPr>
        </p:nvSpPr>
        <p:spPr>
          <a:xfrm>
            <a:off x="3322980" y="4120050"/>
            <a:ext cx="2216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5" name="Google Shape;335;p45"/>
          <p:cNvSpPr txBox="1"/>
          <p:nvPr>
            <p:ph idx="4" type="ctrTitle"/>
          </p:nvPr>
        </p:nvSpPr>
        <p:spPr>
          <a:xfrm>
            <a:off x="5997353" y="1172900"/>
            <a:ext cx="22161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36" name="Google Shape;336;p45"/>
          <p:cNvSpPr txBox="1"/>
          <p:nvPr>
            <p:ph idx="5" type="subTitle"/>
          </p:nvPr>
        </p:nvSpPr>
        <p:spPr>
          <a:xfrm>
            <a:off x="5997350" y="2303025"/>
            <a:ext cx="2216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7" name="Google Shape;337;p45"/>
          <p:cNvSpPr txBox="1"/>
          <p:nvPr>
            <p:ph idx="6" type="ctrTitle"/>
          </p:nvPr>
        </p:nvSpPr>
        <p:spPr>
          <a:xfrm>
            <a:off x="5997350" y="2980400"/>
            <a:ext cx="22161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38" name="Google Shape;338;p45"/>
          <p:cNvSpPr txBox="1"/>
          <p:nvPr>
            <p:ph idx="7" type="subTitle"/>
          </p:nvPr>
        </p:nvSpPr>
        <p:spPr>
          <a:xfrm>
            <a:off x="5997350" y="4110525"/>
            <a:ext cx="2216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" name="Google Shape;341;p46"/>
          <p:cNvSpPr txBox="1"/>
          <p:nvPr>
            <p:ph idx="2" type="ctrTitle"/>
          </p:nvPr>
        </p:nvSpPr>
        <p:spPr>
          <a:xfrm>
            <a:off x="1352919" y="3525825"/>
            <a:ext cx="1807200" cy="2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342" name="Google Shape;342;p46"/>
          <p:cNvSpPr txBox="1"/>
          <p:nvPr>
            <p:ph idx="1" type="subTitle"/>
          </p:nvPr>
        </p:nvSpPr>
        <p:spPr>
          <a:xfrm>
            <a:off x="1352919" y="3837475"/>
            <a:ext cx="1807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3" name="Google Shape;343;p46"/>
          <p:cNvSpPr txBox="1"/>
          <p:nvPr>
            <p:ph idx="3" type="ctrTitle"/>
          </p:nvPr>
        </p:nvSpPr>
        <p:spPr>
          <a:xfrm>
            <a:off x="3668381" y="3506750"/>
            <a:ext cx="1807200" cy="2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344" name="Google Shape;344;p46"/>
          <p:cNvSpPr txBox="1"/>
          <p:nvPr>
            <p:ph idx="4" type="subTitle"/>
          </p:nvPr>
        </p:nvSpPr>
        <p:spPr>
          <a:xfrm>
            <a:off x="3668375" y="3837475"/>
            <a:ext cx="1807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5" name="Google Shape;345;p46"/>
          <p:cNvSpPr txBox="1"/>
          <p:nvPr>
            <p:ph idx="5" type="ctrTitle"/>
          </p:nvPr>
        </p:nvSpPr>
        <p:spPr>
          <a:xfrm>
            <a:off x="5983881" y="3506750"/>
            <a:ext cx="1807200" cy="2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346" name="Google Shape;346;p46"/>
          <p:cNvSpPr txBox="1"/>
          <p:nvPr>
            <p:ph idx="6" type="subTitle"/>
          </p:nvPr>
        </p:nvSpPr>
        <p:spPr>
          <a:xfrm>
            <a:off x="5983869" y="3837475"/>
            <a:ext cx="1807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347" name="Google Shape;347;p46"/>
          <p:cNvGrpSpPr/>
          <p:nvPr/>
        </p:nvGrpSpPr>
        <p:grpSpPr>
          <a:xfrm>
            <a:off x="-36553" y="942900"/>
            <a:ext cx="9185353" cy="4239575"/>
            <a:chOff x="-36553" y="942900"/>
            <a:chExt cx="9185353" cy="4239575"/>
          </a:xfrm>
        </p:grpSpPr>
        <p:cxnSp>
          <p:nvCxnSpPr>
            <p:cNvPr id="348" name="Google Shape;348;p46"/>
            <p:cNvCxnSpPr/>
            <p:nvPr/>
          </p:nvCxnSpPr>
          <p:spPr>
            <a:xfrm rot="10800000">
              <a:off x="-28200" y="942900"/>
              <a:ext cx="91770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" name="Google Shape;349;p46"/>
            <p:cNvCxnSpPr/>
            <p:nvPr/>
          </p:nvCxnSpPr>
          <p:spPr>
            <a:xfrm>
              <a:off x="8426700" y="947675"/>
              <a:ext cx="0" cy="42348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46"/>
            <p:cNvCxnSpPr/>
            <p:nvPr/>
          </p:nvCxnSpPr>
          <p:spPr>
            <a:xfrm rot="10800000">
              <a:off x="-36553" y="2419509"/>
              <a:ext cx="84339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1" name="Google Shape;351;p46"/>
            <p:cNvSpPr/>
            <p:nvPr/>
          </p:nvSpPr>
          <p:spPr>
            <a:xfrm>
              <a:off x="8427675" y="4200600"/>
              <a:ext cx="7179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BLANK_1_1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54" name="Google Shape;354;p47"/>
          <p:cNvGrpSpPr/>
          <p:nvPr/>
        </p:nvGrpSpPr>
        <p:grpSpPr>
          <a:xfrm>
            <a:off x="-28125" y="-38850"/>
            <a:ext cx="9207900" cy="5221200"/>
            <a:chOff x="-28125" y="-38850"/>
            <a:chExt cx="9207900" cy="5221200"/>
          </a:xfrm>
        </p:grpSpPr>
        <p:grpSp>
          <p:nvGrpSpPr>
            <p:cNvPr id="355" name="Google Shape;355;p47"/>
            <p:cNvGrpSpPr/>
            <p:nvPr/>
          </p:nvGrpSpPr>
          <p:grpSpPr>
            <a:xfrm>
              <a:off x="-28125" y="-38850"/>
              <a:ext cx="9207900" cy="5221200"/>
              <a:chOff x="-28125" y="-38850"/>
              <a:chExt cx="9207900" cy="5221200"/>
            </a:xfrm>
          </p:grpSpPr>
          <p:grpSp>
            <p:nvGrpSpPr>
              <p:cNvPr id="356" name="Google Shape;356;p47"/>
              <p:cNvGrpSpPr/>
              <p:nvPr/>
            </p:nvGrpSpPr>
            <p:grpSpPr>
              <a:xfrm>
                <a:off x="-28125" y="-38850"/>
                <a:ext cx="9207900" cy="5221200"/>
                <a:chOff x="-28125" y="-38850"/>
                <a:chExt cx="9207900" cy="5221200"/>
              </a:xfrm>
            </p:grpSpPr>
            <p:sp>
              <p:nvSpPr>
                <p:cNvPr id="357" name="Google Shape;357;p47"/>
                <p:cNvSpPr/>
                <p:nvPr/>
              </p:nvSpPr>
              <p:spPr>
                <a:xfrm>
                  <a:off x="730725" y="954850"/>
                  <a:ext cx="7696800" cy="4210200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58" name="Google Shape;358;p47"/>
                <p:cNvCxnSpPr/>
                <p:nvPr/>
              </p:nvCxnSpPr>
              <p:spPr>
                <a:xfrm rot="10800000">
                  <a:off x="-28125" y="942900"/>
                  <a:ext cx="8455800" cy="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F3F3F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59" name="Google Shape;359;p47"/>
                <p:cNvCxnSpPr/>
                <p:nvPr/>
              </p:nvCxnSpPr>
              <p:spPr>
                <a:xfrm>
                  <a:off x="8426700" y="-38850"/>
                  <a:ext cx="0" cy="522120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F3F3F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360" name="Google Shape;360;p47"/>
                <p:cNvSpPr/>
                <p:nvPr/>
              </p:nvSpPr>
              <p:spPr>
                <a:xfrm>
                  <a:off x="8427675" y="4206550"/>
                  <a:ext cx="752100" cy="936900"/>
                </a:xfrm>
                <a:prstGeom prst="rect">
                  <a:avLst/>
                </a:prstGeom>
                <a:solidFill>
                  <a:srgbClr val="F3F3F3">
                    <a:alpha val="580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361" name="Google Shape;361;p47"/>
                <p:cNvCxnSpPr/>
                <p:nvPr/>
              </p:nvCxnSpPr>
              <p:spPr>
                <a:xfrm>
                  <a:off x="719275" y="-23185"/>
                  <a:ext cx="0" cy="516840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F3F3F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362" name="Google Shape;362;p47"/>
              <p:cNvCxnSpPr/>
              <p:nvPr/>
            </p:nvCxnSpPr>
            <p:spPr>
              <a:xfrm rot="10800000">
                <a:off x="8422825" y="4206550"/>
                <a:ext cx="7521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63" name="Google Shape;363;p47"/>
            <p:cNvSpPr/>
            <p:nvPr/>
          </p:nvSpPr>
          <p:spPr>
            <a:xfrm>
              <a:off x="0" y="4151225"/>
              <a:ext cx="752100" cy="992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47"/>
          <p:cNvSpPr txBox="1"/>
          <p:nvPr>
            <p:ph idx="1" type="subTitle"/>
          </p:nvPr>
        </p:nvSpPr>
        <p:spPr>
          <a:xfrm>
            <a:off x="1837400" y="2062625"/>
            <a:ext cx="21150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1D2D5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5" name="Google Shape;365;p47"/>
          <p:cNvSpPr txBox="1"/>
          <p:nvPr>
            <p:ph idx="2" type="subTitle"/>
          </p:nvPr>
        </p:nvSpPr>
        <p:spPr>
          <a:xfrm>
            <a:off x="5205900" y="2062625"/>
            <a:ext cx="21150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1D2D5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6" name="Google Shape;366;p47"/>
          <p:cNvSpPr txBox="1"/>
          <p:nvPr>
            <p:ph idx="3" type="subTitle"/>
          </p:nvPr>
        </p:nvSpPr>
        <p:spPr>
          <a:xfrm>
            <a:off x="1837400" y="3714188"/>
            <a:ext cx="21150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1D2D5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7" name="Google Shape;367;p47"/>
          <p:cNvSpPr txBox="1"/>
          <p:nvPr>
            <p:ph idx="4" type="subTitle"/>
          </p:nvPr>
        </p:nvSpPr>
        <p:spPr>
          <a:xfrm>
            <a:off x="5205901" y="3714190"/>
            <a:ext cx="21150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1D2D5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48"/>
          <p:cNvGrpSpPr/>
          <p:nvPr/>
        </p:nvGrpSpPr>
        <p:grpSpPr>
          <a:xfrm>
            <a:off x="-12725" y="-23185"/>
            <a:ext cx="9161540" cy="5188235"/>
            <a:chOff x="-12725" y="-23185"/>
            <a:chExt cx="9161540" cy="5188235"/>
          </a:xfrm>
        </p:grpSpPr>
        <p:cxnSp>
          <p:nvCxnSpPr>
            <p:cNvPr id="370" name="Google Shape;370;p48"/>
            <p:cNvCxnSpPr/>
            <p:nvPr/>
          </p:nvCxnSpPr>
          <p:spPr>
            <a:xfrm rot="10800000">
              <a:off x="-12725" y="4165800"/>
              <a:ext cx="9552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1" name="Google Shape;371;p48"/>
            <p:cNvSpPr/>
            <p:nvPr/>
          </p:nvSpPr>
          <p:spPr>
            <a:xfrm>
              <a:off x="730725" y="954850"/>
              <a:ext cx="7696800" cy="4210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2" name="Google Shape;372;p48"/>
            <p:cNvCxnSpPr/>
            <p:nvPr/>
          </p:nvCxnSpPr>
          <p:spPr>
            <a:xfrm rot="10800000">
              <a:off x="-12585" y="942900"/>
              <a:ext cx="91614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3" name="Google Shape;373;p48"/>
            <p:cNvSpPr/>
            <p:nvPr/>
          </p:nvSpPr>
          <p:spPr>
            <a:xfrm>
              <a:off x="0" y="4200600"/>
              <a:ext cx="719400" cy="9429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4" name="Google Shape;374;p48"/>
            <p:cNvCxnSpPr/>
            <p:nvPr/>
          </p:nvCxnSpPr>
          <p:spPr>
            <a:xfrm>
              <a:off x="719275" y="-23185"/>
              <a:ext cx="0" cy="51684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5" name="Google Shape;375;p48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6" name="Google Shape;376;p48"/>
          <p:cNvSpPr txBox="1"/>
          <p:nvPr>
            <p:ph idx="2" type="ctrTitle"/>
          </p:nvPr>
        </p:nvSpPr>
        <p:spPr>
          <a:xfrm>
            <a:off x="1101600" y="3761950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77" name="Google Shape;377;p48"/>
          <p:cNvSpPr txBox="1"/>
          <p:nvPr>
            <p:ph idx="1" type="subTitle"/>
          </p:nvPr>
        </p:nvSpPr>
        <p:spPr>
          <a:xfrm>
            <a:off x="1101600" y="3988324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8" name="Google Shape;378;p48"/>
          <p:cNvSpPr txBox="1"/>
          <p:nvPr>
            <p:ph idx="3" type="ctrTitle"/>
          </p:nvPr>
        </p:nvSpPr>
        <p:spPr>
          <a:xfrm>
            <a:off x="1101600" y="2022645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79" name="Google Shape;379;p48"/>
          <p:cNvSpPr txBox="1"/>
          <p:nvPr>
            <p:ph idx="4" type="subTitle"/>
          </p:nvPr>
        </p:nvSpPr>
        <p:spPr>
          <a:xfrm>
            <a:off x="1101600" y="2249037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0" name="Google Shape;380;p48"/>
          <p:cNvSpPr txBox="1"/>
          <p:nvPr>
            <p:ph idx="5" type="ctrTitle"/>
          </p:nvPr>
        </p:nvSpPr>
        <p:spPr>
          <a:xfrm>
            <a:off x="3510600" y="3761950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81" name="Google Shape;381;p48"/>
          <p:cNvSpPr txBox="1"/>
          <p:nvPr>
            <p:ph idx="6" type="subTitle"/>
          </p:nvPr>
        </p:nvSpPr>
        <p:spPr>
          <a:xfrm>
            <a:off x="3510600" y="3988324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2" name="Google Shape;382;p48"/>
          <p:cNvSpPr txBox="1"/>
          <p:nvPr>
            <p:ph idx="7" type="ctrTitle"/>
          </p:nvPr>
        </p:nvSpPr>
        <p:spPr>
          <a:xfrm>
            <a:off x="3510600" y="2022645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83" name="Google Shape;383;p48"/>
          <p:cNvSpPr txBox="1"/>
          <p:nvPr>
            <p:ph idx="8" type="subTitle"/>
          </p:nvPr>
        </p:nvSpPr>
        <p:spPr>
          <a:xfrm>
            <a:off x="3510600" y="2249037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4" name="Google Shape;384;p48"/>
          <p:cNvSpPr txBox="1"/>
          <p:nvPr>
            <p:ph idx="9" type="ctrTitle"/>
          </p:nvPr>
        </p:nvSpPr>
        <p:spPr>
          <a:xfrm>
            <a:off x="5919600" y="3761950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85" name="Google Shape;385;p48"/>
          <p:cNvSpPr txBox="1"/>
          <p:nvPr>
            <p:ph idx="13" type="subTitle"/>
          </p:nvPr>
        </p:nvSpPr>
        <p:spPr>
          <a:xfrm>
            <a:off x="5919600" y="3988324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6" name="Google Shape;386;p48"/>
          <p:cNvSpPr txBox="1"/>
          <p:nvPr>
            <p:ph idx="14" type="ctrTitle"/>
          </p:nvPr>
        </p:nvSpPr>
        <p:spPr>
          <a:xfrm>
            <a:off x="5919600" y="2022645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87" name="Google Shape;387;p48"/>
          <p:cNvSpPr txBox="1"/>
          <p:nvPr>
            <p:ph idx="15" type="subTitle"/>
          </p:nvPr>
        </p:nvSpPr>
        <p:spPr>
          <a:xfrm>
            <a:off x="5919600" y="2249037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1_2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49"/>
          <p:cNvGrpSpPr/>
          <p:nvPr/>
        </p:nvGrpSpPr>
        <p:grpSpPr>
          <a:xfrm>
            <a:off x="-30750" y="-38700"/>
            <a:ext cx="9189300" cy="5221200"/>
            <a:chOff x="-30750" y="-38700"/>
            <a:chExt cx="9189300" cy="5221200"/>
          </a:xfrm>
        </p:grpSpPr>
        <p:sp>
          <p:nvSpPr>
            <p:cNvPr id="390" name="Google Shape;390;p49"/>
            <p:cNvSpPr/>
            <p:nvPr/>
          </p:nvSpPr>
          <p:spPr>
            <a:xfrm>
              <a:off x="3730925" y="0"/>
              <a:ext cx="16743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1" name="Google Shape;391;p49"/>
            <p:cNvCxnSpPr/>
            <p:nvPr/>
          </p:nvCxnSpPr>
          <p:spPr>
            <a:xfrm>
              <a:off x="5437850" y="-3870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2" name="Google Shape;392;p49"/>
            <p:cNvCxnSpPr/>
            <p:nvPr/>
          </p:nvCxnSpPr>
          <p:spPr>
            <a:xfrm rot="10800000">
              <a:off x="-30750" y="942900"/>
              <a:ext cx="9189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3" name="Google Shape;393;p49"/>
            <p:cNvCxnSpPr/>
            <p:nvPr/>
          </p:nvCxnSpPr>
          <p:spPr>
            <a:xfrm>
              <a:off x="3697325" y="-3870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94" name="Google Shape;394;p49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5" name="Google Shape;395;p49"/>
          <p:cNvSpPr txBox="1"/>
          <p:nvPr>
            <p:ph idx="1" type="subTitle"/>
          </p:nvPr>
        </p:nvSpPr>
        <p:spPr>
          <a:xfrm>
            <a:off x="730725" y="3037375"/>
            <a:ext cx="23451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6" name="Google Shape;396;p49"/>
          <p:cNvSpPr txBox="1"/>
          <p:nvPr>
            <p:ph idx="2" type="subTitle"/>
          </p:nvPr>
        </p:nvSpPr>
        <p:spPr>
          <a:xfrm>
            <a:off x="6060462" y="3037375"/>
            <a:ext cx="23451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50"/>
          <p:cNvGrpSpPr/>
          <p:nvPr/>
        </p:nvGrpSpPr>
        <p:grpSpPr>
          <a:xfrm>
            <a:off x="-12585" y="-37200"/>
            <a:ext cx="9158825" cy="5186775"/>
            <a:chOff x="-12585" y="-37200"/>
            <a:chExt cx="9158825" cy="5186775"/>
          </a:xfrm>
        </p:grpSpPr>
        <p:grpSp>
          <p:nvGrpSpPr>
            <p:cNvPr id="399" name="Google Shape;399;p50"/>
            <p:cNvGrpSpPr/>
            <p:nvPr/>
          </p:nvGrpSpPr>
          <p:grpSpPr>
            <a:xfrm>
              <a:off x="-2260" y="-37200"/>
              <a:ext cx="9148500" cy="5186775"/>
              <a:chOff x="-2260" y="-37200"/>
              <a:chExt cx="9148500" cy="5186775"/>
            </a:xfrm>
          </p:grpSpPr>
          <p:cxnSp>
            <p:nvCxnSpPr>
              <p:cNvPr id="400" name="Google Shape;400;p50"/>
              <p:cNvCxnSpPr/>
              <p:nvPr/>
            </p:nvCxnSpPr>
            <p:spPr>
              <a:xfrm>
                <a:off x="8424125" y="943875"/>
                <a:ext cx="0" cy="42057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1" name="Google Shape;401;p50"/>
              <p:cNvCxnSpPr/>
              <p:nvPr/>
            </p:nvCxnSpPr>
            <p:spPr>
              <a:xfrm rot="10800000">
                <a:off x="-2260" y="942900"/>
                <a:ext cx="91485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2" name="Google Shape;402;p50"/>
              <p:cNvCxnSpPr/>
              <p:nvPr/>
            </p:nvCxnSpPr>
            <p:spPr>
              <a:xfrm>
                <a:off x="723425" y="-2075"/>
                <a:ext cx="0" cy="51495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3" name="Google Shape;403;p50"/>
              <p:cNvCxnSpPr/>
              <p:nvPr/>
            </p:nvCxnSpPr>
            <p:spPr>
              <a:xfrm>
                <a:off x="3304475" y="-37200"/>
                <a:ext cx="0" cy="34794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4" name="Google Shape;404;p50"/>
              <p:cNvCxnSpPr/>
              <p:nvPr/>
            </p:nvCxnSpPr>
            <p:spPr>
              <a:xfrm>
                <a:off x="5843075" y="940200"/>
                <a:ext cx="0" cy="25020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05" name="Google Shape;405;p50"/>
              <p:cNvSpPr/>
              <p:nvPr/>
            </p:nvSpPr>
            <p:spPr>
              <a:xfrm>
                <a:off x="714500" y="3442300"/>
                <a:ext cx="7710600" cy="17013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50"/>
              <p:cNvSpPr/>
              <p:nvPr/>
            </p:nvSpPr>
            <p:spPr>
              <a:xfrm>
                <a:off x="717750" y="0"/>
                <a:ext cx="2586600" cy="942900"/>
              </a:xfrm>
              <a:prstGeom prst="rect">
                <a:avLst/>
              </a:prstGeom>
              <a:solidFill>
                <a:srgbClr val="F3F3F3">
                  <a:alpha val="58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7" name="Google Shape;407;p50"/>
            <p:cNvGrpSpPr/>
            <p:nvPr/>
          </p:nvGrpSpPr>
          <p:grpSpPr>
            <a:xfrm flipH="1">
              <a:off x="-12585" y="4165800"/>
              <a:ext cx="721140" cy="977700"/>
              <a:chOff x="8427675" y="4165800"/>
              <a:chExt cx="721140" cy="977700"/>
            </a:xfrm>
          </p:grpSpPr>
          <p:sp>
            <p:nvSpPr>
              <p:cNvPr id="408" name="Google Shape;408;p50"/>
              <p:cNvSpPr/>
              <p:nvPr/>
            </p:nvSpPr>
            <p:spPr>
              <a:xfrm>
                <a:off x="8427675" y="4165800"/>
                <a:ext cx="717900" cy="977700"/>
              </a:xfrm>
              <a:prstGeom prst="rect">
                <a:avLst/>
              </a:prstGeom>
              <a:solidFill>
                <a:srgbClr val="F3F3F3">
                  <a:alpha val="58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09" name="Google Shape;409;p50"/>
              <p:cNvCxnSpPr/>
              <p:nvPr/>
            </p:nvCxnSpPr>
            <p:spPr>
              <a:xfrm rot="10800000">
                <a:off x="8439315" y="4165800"/>
                <a:ext cx="7095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10" name="Google Shape;410;p50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1" name="Google Shape;411;p50"/>
          <p:cNvSpPr txBox="1"/>
          <p:nvPr>
            <p:ph hasCustomPrompt="1" idx="2" type="title"/>
          </p:nvPr>
        </p:nvSpPr>
        <p:spPr>
          <a:xfrm>
            <a:off x="975200" y="3677000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12" name="Google Shape;412;p50"/>
          <p:cNvSpPr txBox="1"/>
          <p:nvPr>
            <p:ph hasCustomPrompt="1" idx="3" type="title"/>
          </p:nvPr>
        </p:nvSpPr>
        <p:spPr>
          <a:xfrm>
            <a:off x="3510275" y="3677000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13" name="Google Shape;413;p50"/>
          <p:cNvSpPr txBox="1"/>
          <p:nvPr>
            <p:ph hasCustomPrompt="1" idx="4" type="title"/>
          </p:nvPr>
        </p:nvSpPr>
        <p:spPr>
          <a:xfrm>
            <a:off x="6047925" y="3677000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14" name="Google Shape;414;p50"/>
          <p:cNvSpPr txBox="1"/>
          <p:nvPr>
            <p:ph idx="1" type="subTitle"/>
          </p:nvPr>
        </p:nvSpPr>
        <p:spPr>
          <a:xfrm>
            <a:off x="975200" y="4161792"/>
            <a:ext cx="21183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15" name="Google Shape;415;p50"/>
          <p:cNvSpPr txBox="1"/>
          <p:nvPr>
            <p:ph idx="5" type="subTitle"/>
          </p:nvPr>
        </p:nvSpPr>
        <p:spPr>
          <a:xfrm>
            <a:off x="3512850" y="4161792"/>
            <a:ext cx="21183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16" name="Google Shape;416;p50"/>
          <p:cNvSpPr txBox="1"/>
          <p:nvPr>
            <p:ph idx="6" type="subTitle"/>
          </p:nvPr>
        </p:nvSpPr>
        <p:spPr>
          <a:xfrm>
            <a:off x="6047925" y="4161792"/>
            <a:ext cx="21183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BLANK_1_1_1_1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 txBox="1"/>
          <p:nvPr>
            <p:ph type="ctrTitle"/>
          </p:nvPr>
        </p:nvSpPr>
        <p:spPr>
          <a:xfrm flipH="1">
            <a:off x="1907475" y="632747"/>
            <a:ext cx="2894400" cy="9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9" name="Google Shape;419;p51"/>
          <p:cNvSpPr txBox="1"/>
          <p:nvPr>
            <p:ph idx="1" type="subTitle"/>
          </p:nvPr>
        </p:nvSpPr>
        <p:spPr>
          <a:xfrm flipH="1">
            <a:off x="1907475" y="1748075"/>
            <a:ext cx="2846100" cy="13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0" name="Google Shape;420;p51"/>
          <p:cNvSpPr txBox="1"/>
          <p:nvPr/>
        </p:nvSpPr>
        <p:spPr>
          <a:xfrm>
            <a:off x="1907475" y="3023650"/>
            <a:ext cx="25581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CREDITS: This presentation template was created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, including icons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, and infographics &amp; images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900">
              <a:solidFill>
                <a:srgbClr val="F3F3F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3F3F3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3F3F3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53"/>
          <p:cNvGrpSpPr/>
          <p:nvPr/>
        </p:nvGrpSpPr>
        <p:grpSpPr>
          <a:xfrm>
            <a:off x="-45525" y="-38850"/>
            <a:ext cx="9218325" cy="5221200"/>
            <a:chOff x="-45525" y="-38850"/>
            <a:chExt cx="9218325" cy="5221200"/>
          </a:xfrm>
        </p:grpSpPr>
        <p:cxnSp>
          <p:nvCxnSpPr>
            <p:cNvPr id="426" name="Google Shape;426;p53"/>
            <p:cNvCxnSpPr/>
            <p:nvPr/>
          </p:nvCxnSpPr>
          <p:spPr>
            <a:xfrm>
              <a:off x="7386275" y="942925"/>
              <a:ext cx="17577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7" name="Google Shape;427;p53"/>
            <p:cNvCxnSpPr/>
            <p:nvPr/>
          </p:nvCxnSpPr>
          <p:spPr>
            <a:xfrm>
              <a:off x="4096400" y="4301575"/>
              <a:ext cx="32829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8" name="Google Shape;428;p53"/>
            <p:cNvCxnSpPr/>
            <p:nvPr/>
          </p:nvCxnSpPr>
          <p:spPr>
            <a:xfrm>
              <a:off x="409640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9" name="Google Shape;429;p53"/>
            <p:cNvCxnSpPr/>
            <p:nvPr/>
          </p:nvCxnSpPr>
          <p:spPr>
            <a:xfrm>
              <a:off x="-45525" y="2306450"/>
              <a:ext cx="4149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0" name="Google Shape;430;p53"/>
            <p:cNvCxnSpPr/>
            <p:nvPr/>
          </p:nvCxnSpPr>
          <p:spPr>
            <a:xfrm>
              <a:off x="-45525" y="2985625"/>
              <a:ext cx="4149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1" name="Google Shape;431;p53"/>
            <p:cNvCxnSpPr/>
            <p:nvPr/>
          </p:nvCxnSpPr>
          <p:spPr>
            <a:xfrm>
              <a:off x="737920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2" name="Google Shape;432;p53"/>
            <p:cNvSpPr/>
            <p:nvPr/>
          </p:nvSpPr>
          <p:spPr>
            <a:xfrm>
              <a:off x="7407900" y="0"/>
              <a:ext cx="17649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3"/>
            <p:cNvSpPr/>
            <p:nvPr/>
          </p:nvSpPr>
          <p:spPr>
            <a:xfrm>
              <a:off x="4104225" y="4301575"/>
              <a:ext cx="3282900" cy="8418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53"/>
          <p:cNvSpPr txBox="1"/>
          <p:nvPr>
            <p:ph type="ctrTitle"/>
          </p:nvPr>
        </p:nvSpPr>
        <p:spPr>
          <a:xfrm>
            <a:off x="4343400" y="1131125"/>
            <a:ext cx="2894400" cy="23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5" name="Google Shape;435;p53"/>
          <p:cNvSpPr txBox="1"/>
          <p:nvPr>
            <p:ph idx="1" type="subTitle"/>
          </p:nvPr>
        </p:nvSpPr>
        <p:spPr>
          <a:xfrm>
            <a:off x="4343425" y="3340200"/>
            <a:ext cx="21987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54"/>
          <p:cNvGrpSpPr/>
          <p:nvPr/>
        </p:nvGrpSpPr>
        <p:grpSpPr>
          <a:xfrm>
            <a:off x="-30750" y="-38850"/>
            <a:ext cx="9205675" cy="5221200"/>
            <a:chOff x="-30750" y="-38850"/>
            <a:chExt cx="9205675" cy="5221200"/>
          </a:xfrm>
        </p:grpSpPr>
        <p:grpSp>
          <p:nvGrpSpPr>
            <p:cNvPr id="438" name="Google Shape;438;p54"/>
            <p:cNvGrpSpPr/>
            <p:nvPr/>
          </p:nvGrpSpPr>
          <p:grpSpPr>
            <a:xfrm>
              <a:off x="8422825" y="-38850"/>
              <a:ext cx="752100" cy="5221200"/>
              <a:chOff x="8422825" y="-38850"/>
              <a:chExt cx="752100" cy="5221200"/>
            </a:xfrm>
          </p:grpSpPr>
          <p:cxnSp>
            <p:nvCxnSpPr>
              <p:cNvPr id="439" name="Google Shape;439;p54"/>
              <p:cNvCxnSpPr/>
              <p:nvPr/>
            </p:nvCxnSpPr>
            <p:spPr>
              <a:xfrm>
                <a:off x="8426700" y="-38850"/>
                <a:ext cx="0" cy="5221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40" name="Google Shape;440;p54"/>
              <p:cNvSpPr/>
              <p:nvPr/>
            </p:nvSpPr>
            <p:spPr>
              <a:xfrm>
                <a:off x="8464800" y="4236900"/>
                <a:ext cx="679200" cy="906600"/>
              </a:xfrm>
              <a:prstGeom prst="rect">
                <a:avLst/>
              </a:prstGeom>
              <a:solidFill>
                <a:srgbClr val="D859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41" name="Google Shape;441;p54"/>
              <p:cNvCxnSpPr/>
              <p:nvPr/>
            </p:nvCxnSpPr>
            <p:spPr>
              <a:xfrm rot="10800000">
                <a:off x="8422825" y="4206550"/>
                <a:ext cx="7521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442" name="Google Shape;442;p54"/>
            <p:cNvCxnSpPr/>
            <p:nvPr/>
          </p:nvCxnSpPr>
          <p:spPr>
            <a:xfrm rot="10800000">
              <a:off x="-30750" y="942900"/>
              <a:ext cx="9189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43" name="Google Shape;443;p54"/>
          <p:cNvSpPr txBox="1"/>
          <p:nvPr>
            <p:ph type="title"/>
          </p:nvPr>
        </p:nvSpPr>
        <p:spPr>
          <a:xfrm>
            <a:off x="1887675" y="1440875"/>
            <a:ext cx="5368800" cy="22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55"/>
          <p:cNvGrpSpPr/>
          <p:nvPr/>
        </p:nvGrpSpPr>
        <p:grpSpPr>
          <a:xfrm>
            <a:off x="-47500" y="-38850"/>
            <a:ext cx="9201300" cy="5221200"/>
            <a:chOff x="-47500" y="-38850"/>
            <a:chExt cx="9201300" cy="5221200"/>
          </a:xfrm>
        </p:grpSpPr>
        <p:cxnSp>
          <p:nvCxnSpPr>
            <p:cNvPr id="446" name="Google Shape;446;p55"/>
            <p:cNvCxnSpPr/>
            <p:nvPr/>
          </p:nvCxnSpPr>
          <p:spPr>
            <a:xfrm>
              <a:off x="1747576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7" name="Google Shape;447;p55"/>
            <p:cNvCxnSpPr/>
            <p:nvPr/>
          </p:nvCxnSpPr>
          <p:spPr>
            <a:xfrm rot="10800000">
              <a:off x="-47500" y="942900"/>
              <a:ext cx="9201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8" name="Google Shape;448;p55"/>
            <p:cNvSpPr/>
            <p:nvPr/>
          </p:nvSpPr>
          <p:spPr>
            <a:xfrm>
              <a:off x="-17225" y="0"/>
              <a:ext cx="43608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55"/>
          <p:cNvSpPr txBox="1"/>
          <p:nvPr>
            <p:ph idx="1" type="body"/>
          </p:nvPr>
        </p:nvSpPr>
        <p:spPr>
          <a:xfrm>
            <a:off x="2301625" y="1081989"/>
            <a:ext cx="569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Condensed"/>
              <a:buAutoNum type="arabicPeriod"/>
              <a:defRPr sz="12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Josefin Slab SemiBold"/>
              <a:buAutoNum type="romanLcPeriod"/>
              <a:defRPr/>
            </a:lvl9pPr>
          </a:lstStyle>
          <a:p/>
        </p:txBody>
      </p:sp>
      <p:sp>
        <p:nvSpPr>
          <p:cNvPr id="450" name="Google Shape;450;p55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56"/>
          <p:cNvGrpSpPr/>
          <p:nvPr/>
        </p:nvGrpSpPr>
        <p:grpSpPr>
          <a:xfrm>
            <a:off x="-7500" y="-38850"/>
            <a:ext cx="9159000" cy="5221200"/>
            <a:chOff x="-5150" y="-38850"/>
            <a:chExt cx="9159000" cy="5221200"/>
          </a:xfrm>
        </p:grpSpPr>
        <p:cxnSp>
          <p:nvCxnSpPr>
            <p:cNvPr id="453" name="Google Shape;453;p56"/>
            <p:cNvCxnSpPr/>
            <p:nvPr/>
          </p:nvCxnSpPr>
          <p:spPr>
            <a:xfrm rot="10800000">
              <a:off x="-5150" y="942900"/>
              <a:ext cx="91590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56"/>
            <p:cNvCxnSpPr/>
            <p:nvPr/>
          </p:nvCxnSpPr>
          <p:spPr>
            <a:xfrm>
              <a:off x="71731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5" name="Google Shape;455;p56"/>
            <p:cNvSpPr/>
            <p:nvPr/>
          </p:nvSpPr>
          <p:spPr>
            <a:xfrm>
              <a:off x="-5150" y="0"/>
              <a:ext cx="722400" cy="9429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56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7" name="Google Shape;457;p56"/>
          <p:cNvSpPr txBox="1"/>
          <p:nvPr>
            <p:ph idx="2" type="ctrTitle"/>
          </p:nvPr>
        </p:nvSpPr>
        <p:spPr>
          <a:xfrm>
            <a:off x="1629725" y="3498925"/>
            <a:ext cx="2225700" cy="2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458" name="Google Shape;458;p56"/>
          <p:cNvSpPr txBox="1"/>
          <p:nvPr>
            <p:ph idx="1" type="subTitle"/>
          </p:nvPr>
        </p:nvSpPr>
        <p:spPr>
          <a:xfrm>
            <a:off x="1629725" y="3810575"/>
            <a:ext cx="22257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9" name="Google Shape;459;p56"/>
          <p:cNvSpPr txBox="1"/>
          <p:nvPr>
            <p:ph idx="3" type="ctrTitle"/>
          </p:nvPr>
        </p:nvSpPr>
        <p:spPr>
          <a:xfrm>
            <a:off x="5288600" y="3498925"/>
            <a:ext cx="2225700" cy="2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460" name="Google Shape;460;p56"/>
          <p:cNvSpPr txBox="1"/>
          <p:nvPr>
            <p:ph idx="4" type="subTitle"/>
          </p:nvPr>
        </p:nvSpPr>
        <p:spPr>
          <a:xfrm>
            <a:off x="5288600" y="3810575"/>
            <a:ext cx="22257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57"/>
          <p:cNvGrpSpPr/>
          <p:nvPr/>
        </p:nvGrpSpPr>
        <p:grpSpPr>
          <a:xfrm>
            <a:off x="-12585" y="941525"/>
            <a:ext cx="9161400" cy="4240800"/>
            <a:chOff x="-12585" y="941525"/>
            <a:chExt cx="9161400" cy="4240800"/>
          </a:xfrm>
        </p:grpSpPr>
        <p:cxnSp>
          <p:nvCxnSpPr>
            <p:cNvPr id="463" name="Google Shape;463;p57"/>
            <p:cNvCxnSpPr/>
            <p:nvPr/>
          </p:nvCxnSpPr>
          <p:spPr>
            <a:xfrm rot="10800000">
              <a:off x="-12585" y="942900"/>
              <a:ext cx="91614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4" name="Google Shape;464;p57"/>
            <p:cNvCxnSpPr/>
            <p:nvPr/>
          </p:nvCxnSpPr>
          <p:spPr>
            <a:xfrm>
              <a:off x="8426700" y="941525"/>
              <a:ext cx="0" cy="42408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5" name="Google Shape;465;p57"/>
            <p:cNvSpPr/>
            <p:nvPr/>
          </p:nvSpPr>
          <p:spPr>
            <a:xfrm>
              <a:off x="8427675" y="4165800"/>
              <a:ext cx="717900" cy="9777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6" name="Google Shape;466;p57"/>
            <p:cNvCxnSpPr/>
            <p:nvPr/>
          </p:nvCxnSpPr>
          <p:spPr>
            <a:xfrm rot="10800000">
              <a:off x="8439315" y="4165800"/>
              <a:ext cx="7095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7" name="Google Shape;467;p57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8"/>
          <p:cNvSpPr txBox="1"/>
          <p:nvPr>
            <p:ph idx="1" type="body"/>
          </p:nvPr>
        </p:nvSpPr>
        <p:spPr>
          <a:xfrm>
            <a:off x="5368200" y="2657925"/>
            <a:ext cx="2853600" cy="16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0" name="Google Shape;470;p58"/>
          <p:cNvSpPr txBox="1"/>
          <p:nvPr>
            <p:ph type="title"/>
          </p:nvPr>
        </p:nvSpPr>
        <p:spPr>
          <a:xfrm>
            <a:off x="6553013" y="932775"/>
            <a:ext cx="1668900" cy="15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471" name="Google Shape;471;p58"/>
          <p:cNvCxnSpPr/>
          <p:nvPr/>
        </p:nvCxnSpPr>
        <p:spPr>
          <a:xfrm>
            <a:off x="4696151" y="-38850"/>
            <a:ext cx="0" cy="52212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58"/>
          <p:cNvSpPr/>
          <p:nvPr/>
        </p:nvSpPr>
        <p:spPr>
          <a:xfrm>
            <a:off x="8459700" y="0"/>
            <a:ext cx="684300" cy="942900"/>
          </a:xfrm>
          <a:prstGeom prst="rect">
            <a:avLst/>
          </a:prstGeom>
          <a:solidFill>
            <a:srgbClr val="F3F3F3">
              <a:alpha val="5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3" name="Google Shape;473;p58"/>
          <p:cNvCxnSpPr/>
          <p:nvPr/>
        </p:nvCxnSpPr>
        <p:spPr>
          <a:xfrm rot="10800000">
            <a:off x="4710300" y="942900"/>
            <a:ext cx="4433700" cy="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58"/>
          <p:cNvCxnSpPr/>
          <p:nvPr/>
        </p:nvCxnSpPr>
        <p:spPr>
          <a:xfrm>
            <a:off x="8427676" y="-38850"/>
            <a:ext cx="0" cy="52212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/>
          <p:nvPr>
            <p:ph idx="1" type="subTitle"/>
          </p:nvPr>
        </p:nvSpPr>
        <p:spPr>
          <a:xfrm>
            <a:off x="3124875" y="2191925"/>
            <a:ext cx="5302800" cy="8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sz="1800"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/>
        </p:txBody>
      </p:sp>
      <p:sp>
        <p:nvSpPr>
          <p:cNvPr id="477" name="Google Shape;477;p59"/>
          <p:cNvSpPr txBox="1"/>
          <p:nvPr>
            <p:ph idx="2" type="subTitle"/>
          </p:nvPr>
        </p:nvSpPr>
        <p:spPr>
          <a:xfrm>
            <a:off x="5184975" y="3004025"/>
            <a:ext cx="3242700" cy="2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478" name="Google Shape;478;p59"/>
          <p:cNvGrpSpPr/>
          <p:nvPr/>
        </p:nvGrpSpPr>
        <p:grpSpPr>
          <a:xfrm>
            <a:off x="-34800" y="-38850"/>
            <a:ext cx="9183639" cy="5221200"/>
            <a:chOff x="-34800" y="-38850"/>
            <a:chExt cx="9183639" cy="5221200"/>
          </a:xfrm>
        </p:grpSpPr>
        <p:sp>
          <p:nvSpPr>
            <p:cNvPr id="479" name="Google Shape;479;p59"/>
            <p:cNvSpPr/>
            <p:nvPr/>
          </p:nvSpPr>
          <p:spPr>
            <a:xfrm>
              <a:off x="0" y="-3375"/>
              <a:ext cx="720900" cy="5143500"/>
            </a:xfrm>
            <a:prstGeom prst="rect">
              <a:avLst/>
            </a:prstGeom>
            <a:solidFill>
              <a:srgbClr val="D859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0" name="Google Shape;480;p59"/>
            <p:cNvCxnSpPr/>
            <p:nvPr/>
          </p:nvCxnSpPr>
          <p:spPr>
            <a:xfrm>
              <a:off x="71731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1" name="Google Shape;481;p59"/>
            <p:cNvSpPr/>
            <p:nvPr/>
          </p:nvSpPr>
          <p:spPr>
            <a:xfrm>
              <a:off x="-3275" y="4206550"/>
              <a:ext cx="720900" cy="9369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2" name="Google Shape;482;p59"/>
            <p:cNvCxnSpPr/>
            <p:nvPr/>
          </p:nvCxnSpPr>
          <p:spPr>
            <a:xfrm rot="10800000">
              <a:off x="-34800" y="4206550"/>
              <a:ext cx="7521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3" name="Google Shape;483;p59"/>
            <p:cNvCxnSpPr/>
            <p:nvPr/>
          </p:nvCxnSpPr>
          <p:spPr>
            <a:xfrm rot="10800000">
              <a:off x="705015" y="942900"/>
              <a:ext cx="84438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4" name="Google Shape;484;p59"/>
            <p:cNvSpPr/>
            <p:nvPr/>
          </p:nvSpPr>
          <p:spPr>
            <a:xfrm>
              <a:off x="759039" y="0"/>
              <a:ext cx="8389800" cy="906600"/>
            </a:xfrm>
            <a:prstGeom prst="rect">
              <a:avLst/>
            </a:prstGeom>
            <a:solidFill>
              <a:srgbClr val="D859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87" name="Google Shape;487;p6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61"/>
          <p:cNvGrpSpPr/>
          <p:nvPr/>
        </p:nvGrpSpPr>
        <p:grpSpPr>
          <a:xfrm flipH="1">
            <a:off x="-12585" y="-38850"/>
            <a:ext cx="9161400" cy="5221200"/>
            <a:chOff x="-12585" y="-38850"/>
            <a:chExt cx="9161400" cy="5221200"/>
          </a:xfrm>
        </p:grpSpPr>
        <p:cxnSp>
          <p:nvCxnSpPr>
            <p:cNvPr id="490" name="Google Shape;490;p61"/>
            <p:cNvCxnSpPr/>
            <p:nvPr/>
          </p:nvCxnSpPr>
          <p:spPr>
            <a:xfrm rot="10800000">
              <a:off x="-12585" y="942900"/>
              <a:ext cx="91614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61"/>
            <p:cNvCxnSpPr/>
            <p:nvPr/>
          </p:nvCxnSpPr>
          <p:spPr>
            <a:xfrm>
              <a:off x="8426700" y="-3885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2" name="Google Shape;492;p61"/>
            <p:cNvSpPr/>
            <p:nvPr/>
          </p:nvSpPr>
          <p:spPr>
            <a:xfrm>
              <a:off x="8427675" y="4165800"/>
              <a:ext cx="717900" cy="9777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3" name="Google Shape;493;p61"/>
            <p:cNvCxnSpPr/>
            <p:nvPr/>
          </p:nvCxnSpPr>
          <p:spPr>
            <a:xfrm rot="10800000">
              <a:off x="8439315" y="4165800"/>
              <a:ext cx="7095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4" name="Google Shape;494;p61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62"/>
          <p:cNvGrpSpPr/>
          <p:nvPr/>
        </p:nvGrpSpPr>
        <p:grpSpPr>
          <a:xfrm>
            <a:off x="375" y="4153650"/>
            <a:ext cx="9164400" cy="1028655"/>
            <a:chOff x="375" y="4153650"/>
            <a:chExt cx="9164400" cy="1028655"/>
          </a:xfrm>
        </p:grpSpPr>
        <p:sp>
          <p:nvSpPr>
            <p:cNvPr id="497" name="Google Shape;497;p62"/>
            <p:cNvSpPr/>
            <p:nvPr/>
          </p:nvSpPr>
          <p:spPr>
            <a:xfrm flipH="1">
              <a:off x="8434050" y="4153650"/>
              <a:ext cx="719400" cy="987900"/>
            </a:xfrm>
            <a:prstGeom prst="rect">
              <a:avLst/>
            </a:prstGeom>
            <a:solidFill>
              <a:srgbClr val="D859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8" name="Google Shape;498;p62"/>
            <p:cNvCxnSpPr/>
            <p:nvPr/>
          </p:nvCxnSpPr>
          <p:spPr>
            <a:xfrm>
              <a:off x="375" y="4153650"/>
              <a:ext cx="91644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9" name="Google Shape;499;p62"/>
            <p:cNvCxnSpPr/>
            <p:nvPr/>
          </p:nvCxnSpPr>
          <p:spPr>
            <a:xfrm>
              <a:off x="8427675" y="4164705"/>
              <a:ext cx="0" cy="10176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00" name="Google Shape;500;p62"/>
          <p:cNvSpPr txBox="1"/>
          <p:nvPr>
            <p:ph hasCustomPrompt="1" type="title"/>
          </p:nvPr>
        </p:nvSpPr>
        <p:spPr>
          <a:xfrm>
            <a:off x="716250" y="1641375"/>
            <a:ext cx="7711500" cy="162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1" name="Google Shape;501;p62"/>
          <p:cNvSpPr txBox="1"/>
          <p:nvPr>
            <p:ph idx="1" type="body"/>
          </p:nvPr>
        </p:nvSpPr>
        <p:spPr>
          <a:xfrm>
            <a:off x="716325" y="3239575"/>
            <a:ext cx="7711500" cy="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64"/>
          <p:cNvGrpSpPr/>
          <p:nvPr/>
        </p:nvGrpSpPr>
        <p:grpSpPr>
          <a:xfrm>
            <a:off x="-28200" y="-11675"/>
            <a:ext cx="9177000" cy="5194500"/>
            <a:chOff x="-28200" y="-11675"/>
            <a:chExt cx="9177000" cy="5194500"/>
          </a:xfrm>
        </p:grpSpPr>
        <p:grpSp>
          <p:nvGrpSpPr>
            <p:cNvPr id="505" name="Google Shape;505;p64"/>
            <p:cNvGrpSpPr/>
            <p:nvPr/>
          </p:nvGrpSpPr>
          <p:grpSpPr>
            <a:xfrm>
              <a:off x="-28200" y="-11675"/>
              <a:ext cx="9177000" cy="5194200"/>
              <a:chOff x="-28200" y="-11675"/>
              <a:chExt cx="9177000" cy="5194200"/>
            </a:xfrm>
          </p:grpSpPr>
          <p:cxnSp>
            <p:nvCxnSpPr>
              <p:cNvPr id="506" name="Google Shape;506;p64"/>
              <p:cNvCxnSpPr/>
              <p:nvPr/>
            </p:nvCxnSpPr>
            <p:spPr>
              <a:xfrm rot="10800000">
                <a:off x="-28200" y="942900"/>
                <a:ext cx="91770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7" name="Google Shape;507;p64"/>
              <p:cNvCxnSpPr/>
              <p:nvPr/>
            </p:nvCxnSpPr>
            <p:spPr>
              <a:xfrm>
                <a:off x="8426700" y="-11675"/>
                <a:ext cx="0" cy="51942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508" name="Google Shape;508;p64"/>
            <p:cNvCxnSpPr/>
            <p:nvPr/>
          </p:nvCxnSpPr>
          <p:spPr>
            <a:xfrm>
              <a:off x="730727" y="-8075"/>
              <a:ext cx="0" cy="51909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9" name="Google Shape;509;p64"/>
            <p:cNvSpPr/>
            <p:nvPr/>
          </p:nvSpPr>
          <p:spPr>
            <a:xfrm>
              <a:off x="3053400" y="-8075"/>
              <a:ext cx="6092700" cy="9510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0" name="Google Shape;510;p64"/>
          <p:cNvCxnSpPr/>
          <p:nvPr/>
        </p:nvCxnSpPr>
        <p:spPr>
          <a:xfrm>
            <a:off x="3053390" y="-8075"/>
            <a:ext cx="0" cy="51909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64"/>
          <p:cNvSpPr txBox="1"/>
          <p:nvPr>
            <p:ph type="ctrTitle"/>
          </p:nvPr>
        </p:nvSpPr>
        <p:spPr>
          <a:xfrm>
            <a:off x="3330065" y="1172900"/>
            <a:ext cx="22161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12" name="Google Shape;512;p64"/>
          <p:cNvSpPr txBox="1"/>
          <p:nvPr>
            <p:ph idx="1" type="subTitle"/>
          </p:nvPr>
        </p:nvSpPr>
        <p:spPr>
          <a:xfrm>
            <a:off x="3322980" y="2303025"/>
            <a:ext cx="2216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3" name="Google Shape;513;p64"/>
          <p:cNvSpPr txBox="1"/>
          <p:nvPr>
            <p:ph idx="2" type="ctrTitle"/>
          </p:nvPr>
        </p:nvSpPr>
        <p:spPr>
          <a:xfrm>
            <a:off x="3330067" y="2980400"/>
            <a:ext cx="22161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14" name="Google Shape;514;p64"/>
          <p:cNvSpPr txBox="1"/>
          <p:nvPr>
            <p:ph idx="3" type="subTitle"/>
          </p:nvPr>
        </p:nvSpPr>
        <p:spPr>
          <a:xfrm>
            <a:off x="3322980" y="4120050"/>
            <a:ext cx="2216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5" name="Google Shape;515;p64"/>
          <p:cNvSpPr txBox="1"/>
          <p:nvPr>
            <p:ph idx="4" type="ctrTitle"/>
          </p:nvPr>
        </p:nvSpPr>
        <p:spPr>
          <a:xfrm>
            <a:off x="5997353" y="1172900"/>
            <a:ext cx="22161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16" name="Google Shape;516;p64"/>
          <p:cNvSpPr txBox="1"/>
          <p:nvPr>
            <p:ph idx="5" type="subTitle"/>
          </p:nvPr>
        </p:nvSpPr>
        <p:spPr>
          <a:xfrm>
            <a:off x="5997350" y="2303025"/>
            <a:ext cx="2216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7" name="Google Shape;517;p64"/>
          <p:cNvSpPr txBox="1"/>
          <p:nvPr>
            <p:ph idx="6" type="ctrTitle"/>
          </p:nvPr>
        </p:nvSpPr>
        <p:spPr>
          <a:xfrm>
            <a:off x="5997350" y="2980400"/>
            <a:ext cx="22161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18" name="Google Shape;518;p64"/>
          <p:cNvSpPr txBox="1"/>
          <p:nvPr>
            <p:ph idx="7" type="subTitle"/>
          </p:nvPr>
        </p:nvSpPr>
        <p:spPr>
          <a:xfrm>
            <a:off x="5997350" y="4110525"/>
            <a:ext cx="2216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5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1" name="Google Shape;521;p65"/>
          <p:cNvSpPr txBox="1"/>
          <p:nvPr>
            <p:ph idx="2" type="ctrTitle"/>
          </p:nvPr>
        </p:nvSpPr>
        <p:spPr>
          <a:xfrm>
            <a:off x="1352919" y="3525825"/>
            <a:ext cx="1807200" cy="2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522" name="Google Shape;522;p65"/>
          <p:cNvSpPr txBox="1"/>
          <p:nvPr>
            <p:ph idx="1" type="subTitle"/>
          </p:nvPr>
        </p:nvSpPr>
        <p:spPr>
          <a:xfrm>
            <a:off x="1352919" y="3837475"/>
            <a:ext cx="1807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3" name="Google Shape;523;p65"/>
          <p:cNvSpPr txBox="1"/>
          <p:nvPr>
            <p:ph idx="3" type="ctrTitle"/>
          </p:nvPr>
        </p:nvSpPr>
        <p:spPr>
          <a:xfrm>
            <a:off x="3668381" y="3506750"/>
            <a:ext cx="1807200" cy="2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524" name="Google Shape;524;p65"/>
          <p:cNvSpPr txBox="1"/>
          <p:nvPr>
            <p:ph idx="4" type="subTitle"/>
          </p:nvPr>
        </p:nvSpPr>
        <p:spPr>
          <a:xfrm>
            <a:off x="3668375" y="3837475"/>
            <a:ext cx="1807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5" name="Google Shape;525;p65"/>
          <p:cNvSpPr txBox="1"/>
          <p:nvPr>
            <p:ph idx="5" type="ctrTitle"/>
          </p:nvPr>
        </p:nvSpPr>
        <p:spPr>
          <a:xfrm>
            <a:off x="5983881" y="3506750"/>
            <a:ext cx="1807200" cy="277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526" name="Google Shape;526;p65"/>
          <p:cNvSpPr txBox="1"/>
          <p:nvPr>
            <p:ph idx="6" type="subTitle"/>
          </p:nvPr>
        </p:nvSpPr>
        <p:spPr>
          <a:xfrm>
            <a:off x="5983869" y="3837475"/>
            <a:ext cx="1807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grpSp>
        <p:nvGrpSpPr>
          <p:cNvPr id="527" name="Google Shape;527;p65"/>
          <p:cNvGrpSpPr/>
          <p:nvPr/>
        </p:nvGrpSpPr>
        <p:grpSpPr>
          <a:xfrm>
            <a:off x="-36553" y="942900"/>
            <a:ext cx="9185353" cy="4239575"/>
            <a:chOff x="-36553" y="942900"/>
            <a:chExt cx="9185353" cy="4239575"/>
          </a:xfrm>
        </p:grpSpPr>
        <p:cxnSp>
          <p:nvCxnSpPr>
            <p:cNvPr id="528" name="Google Shape;528;p65"/>
            <p:cNvCxnSpPr/>
            <p:nvPr/>
          </p:nvCxnSpPr>
          <p:spPr>
            <a:xfrm rot="10800000">
              <a:off x="-28200" y="942900"/>
              <a:ext cx="91770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65"/>
            <p:cNvCxnSpPr/>
            <p:nvPr/>
          </p:nvCxnSpPr>
          <p:spPr>
            <a:xfrm>
              <a:off x="8426700" y="947675"/>
              <a:ext cx="0" cy="42348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0" name="Google Shape;530;p65"/>
            <p:cNvCxnSpPr/>
            <p:nvPr/>
          </p:nvCxnSpPr>
          <p:spPr>
            <a:xfrm rot="10800000">
              <a:off x="-36553" y="2419509"/>
              <a:ext cx="84339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31" name="Google Shape;531;p65"/>
            <p:cNvSpPr/>
            <p:nvPr/>
          </p:nvSpPr>
          <p:spPr>
            <a:xfrm>
              <a:off x="8427675" y="4200600"/>
              <a:ext cx="7179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BLANK_1_1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6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34" name="Google Shape;534;p66"/>
          <p:cNvGrpSpPr/>
          <p:nvPr/>
        </p:nvGrpSpPr>
        <p:grpSpPr>
          <a:xfrm>
            <a:off x="-28125" y="-38850"/>
            <a:ext cx="9207900" cy="5221200"/>
            <a:chOff x="-28125" y="-38850"/>
            <a:chExt cx="9207900" cy="5221200"/>
          </a:xfrm>
        </p:grpSpPr>
        <p:grpSp>
          <p:nvGrpSpPr>
            <p:cNvPr id="535" name="Google Shape;535;p66"/>
            <p:cNvGrpSpPr/>
            <p:nvPr/>
          </p:nvGrpSpPr>
          <p:grpSpPr>
            <a:xfrm>
              <a:off x="-28125" y="-38850"/>
              <a:ext cx="9207900" cy="5221200"/>
              <a:chOff x="-28125" y="-38850"/>
              <a:chExt cx="9207900" cy="5221200"/>
            </a:xfrm>
          </p:grpSpPr>
          <p:grpSp>
            <p:nvGrpSpPr>
              <p:cNvPr id="536" name="Google Shape;536;p66"/>
              <p:cNvGrpSpPr/>
              <p:nvPr/>
            </p:nvGrpSpPr>
            <p:grpSpPr>
              <a:xfrm>
                <a:off x="-28125" y="-38850"/>
                <a:ext cx="9207900" cy="5221200"/>
                <a:chOff x="-28125" y="-38850"/>
                <a:chExt cx="9207900" cy="5221200"/>
              </a:xfrm>
            </p:grpSpPr>
            <p:sp>
              <p:nvSpPr>
                <p:cNvPr id="537" name="Google Shape;537;p66"/>
                <p:cNvSpPr/>
                <p:nvPr/>
              </p:nvSpPr>
              <p:spPr>
                <a:xfrm>
                  <a:off x="730725" y="954850"/>
                  <a:ext cx="7696800" cy="4210200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38" name="Google Shape;538;p66"/>
                <p:cNvCxnSpPr/>
                <p:nvPr/>
              </p:nvCxnSpPr>
              <p:spPr>
                <a:xfrm rot="10800000">
                  <a:off x="-28125" y="942900"/>
                  <a:ext cx="8455800" cy="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F3F3F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39" name="Google Shape;539;p66"/>
                <p:cNvCxnSpPr/>
                <p:nvPr/>
              </p:nvCxnSpPr>
              <p:spPr>
                <a:xfrm>
                  <a:off x="8426700" y="-38850"/>
                  <a:ext cx="0" cy="522120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F3F3F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sp>
              <p:nvSpPr>
                <p:cNvPr id="540" name="Google Shape;540;p66"/>
                <p:cNvSpPr/>
                <p:nvPr/>
              </p:nvSpPr>
              <p:spPr>
                <a:xfrm>
                  <a:off x="8427675" y="4206550"/>
                  <a:ext cx="752100" cy="936900"/>
                </a:xfrm>
                <a:prstGeom prst="rect">
                  <a:avLst/>
                </a:prstGeom>
                <a:solidFill>
                  <a:srgbClr val="F3F3F3">
                    <a:alpha val="5804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541" name="Google Shape;541;p66"/>
                <p:cNvCxnSpPr/>
                <p:nvPr/>
              </p:nvCxnSpPr>
              <p:spPr>
                <a:xfrm>
                  <a:off x="719275" y="-23185"/>
                  <a:ext cx="0" cy="516840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F3F3F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542" name="Google Shape;542;p66"/>
              <p:cNvCxnSpPr/>
              <p:nvPr/>
            </p:nvCxnSpPr>
            <p:spPr>
              <a:xfrm rot="10800000">
                <a:off x="8422825" y="4206550"/>
                <a:ext cx="7521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543" name="Google Shape;543;p66"/>
            <p:cNvSpPr/>
            <p:nvPr/>
          </p:nvSpPr>
          <p:spPr>
            <a:xfrm>
              <a:off x="0" y="4151225"/>
              <a:ext cx="752100" cy="9921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4" name="Google Shape;544;p66"/>
          <p:cNvSpPr txBox="1"/>
          <p:nvPr>
            <p:ph idx="1" type="subTitle"/>
          </p:nvPr>
        </p:nvSpPr>
        <p:spPr>
          <a:xfrm>
            <a:off x="1837400" y="2062625"/>
            <a:ext cx="21150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1D2D5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45" name="Google Shape;545;p66"/>
          <p:cNvSpPr txBox="1"/>
          <p:nvPr>
            <p:ph idx="2" type="subTitle"/>
          </p:nvPr>
        </p:nvSpPr>
        <p:spPr>
          <a:xfrm>
            <a:off x="5205900" y="2062625"/>
            <a:ext cx="21150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1D2D5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46" name="Google Shape;546;p66"/>
          <p:cNvSpPr txBox="1"/>
          <p:nvPr>
            <p:ph idx="3" type="subTitle"/>
          </p:nvPr>
        </p:nvSpPr>
        <p:spPr>
          <a:xfrm>
            <a:off x="1837400" y="3714188"/>
            <a:ext cx="21150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1D2D5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47" name="Google Shape;547;p66"/>
          <p:cNvSpPr txBox="1"/>
          <p:nvPr>
            <p:ph idx="4" type="subTitle"/>
          </p:nvPr>
        </p:nvSpPr>
        <p:spPr>
          <a:xfrm>
            <a:off x="5205901" y="3714190"/>
            <a:ext cx="21150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1D2D5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67"/>
          <p:cNvGrpSpPr/>
          <p:nvPr/>
        </p:nvGrpSpPr>
        <p:grpSpPr>
          <a:xfrm>
            <a:off x="-12725" y="-23185"/>
            <a:ext cx="9161540" cy="5188235"/>
            <a:chOff x="-12725" y="-23185"/>
            <a:chExt cx="9161540" cy="5188235"/>
          </a:xfrm>
        </p:grpSpPr>
        <p:cxnSp>
          <p:nvCxnSpPr>
            <p:cNvPr id="550" name="Google Shape;550;p67"/>
            <p:cNvCxnSpPr/>
            <p:nvPr/>
          </p:nvCxnSpPr>
          <p:spPr>
            <a:xfrm rot="10800000">
              <a:off x="-12725" y="4165800"/>
              <a:ext cx="9552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1" name="Google Shape;551;p67"/>
            <p:cNvSpPr/>
            <p:nvPr/>
          </p:nvSpPr>
          <p:spPr>
            <a:xfrm>
              <a:off x="730725" y="954850"/>
              <a:ext cx="7696800" cy="42102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52" name="Google Shape;552;p67"/>
            <p:cNvCxnSpPr/>
            <p:nvPr/>
          </p:nvCxnSpPr>
          <p:spPr>
            <a:xfrm rot="10800000">
              <a:off x="-12585" y="942900"/>
              <a:ext cx="91614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3" name="Google Shape;553;p67"/>
            <p:cNvSpPr/>
            <p:nvPr/>
          </p:nvSpPr>
          <p:spPr>
            <a:xfrm>
              <a:off x="0" y="4200600"/>
              <a:ext cx="719400" cy="942900"/>
            </a:xfrm>
            <a:prstGeom prst="rect">
              <a:avLst/>
            </a:prstGeom>
            <a:solidFill>
              <a:srgbClr val="F3F3F3">
                <a:alpha val="580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54" name="Google Shape;554;p67"/>
            <p:cNvCxnSpPr/>
            <p:nvPr/>
          </p:nvCxnSpPr>
          <p:spPr>
            <a:xfrm>
              <a:off x="719275" y="-23185"/>
              <a:ext cx="0" cy="51684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55" name="Google Shape;555;p67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6" name="Google Shape;556;p67"/>
          <p:cNvSpPr txBox="1"/>
          <p:nvPr>
            <p:ph idx="2" type="ctrTitle"/>
          </p:nvPr>
        </p:nvSpPr>
        <p:spPr>
          <a:xfrm>
            <a:off x="1101600" y="3761950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7" name="Google Shape;557;p67"/>
          <p:cNvSpPr txBox="1"/>
          <p:nvPr>
            <p:ph idx="1" type="subTitle"/>
          </p:nvPr>
        </p:nvSpPr>
        <p:spPr>
          <a:xfrm>
            <a:off x="1101600" y="3988324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58" name="Google Shape;558;p67"/>
          <p:cNvSpPr txBox="1"/>
          <p:nvPr>
            <p:ph idx="3" type="ctrTitle"/>
          </p:nvPr>
        </p:nvSpPr>
        <p:spPr>
          <a:xfrm>
            <a:off x="1101600" y="2022645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59" name="Google Shape;559;p67"/>
          <p:cNvSpPr txBox="1"/>
          <p:nvPr>
            <p:ph idx="4" type="subTitle"/>
          </p:nvPr>
        </p:nvSpPr>
        <p:spPr>
          <a:xfrm>
            <a:off x="1101600" y="2249037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60" name="Google Shape;560;p67"/>
          <p:cNvSpPr txBox="1"/>
          <p:nvPr>
            <p:ph idx="5" type="ctrTitle"/>
          </p:nvPr>
        </p:nvSpPr>
        <p:spPr>
          <a:xfrm>
            <a:off x="3510600" y="3761950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1" name="Google Shape;561;p67"/>
          <p:cNvSpPr txBox="1"/>
          <p:nvPr>
            <p:ph idx="6" type="subTitle"/>
          </p:nvPr>
        </p:nvSpPr>
        <p:spPr>
          <a:xfrm>
            <a:off x="3510600" y="3988324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62" name="Google Shape;562;p67"/>
          <p:cNvSpPr txBox="1"/>
          <p:nvPr>
            <p:ph idx="7" type="ctrTitle"/>
          </p:nvPr>
        </p:nvSpPr>
        <p:spPr>
          <a:xfrm>
            <a:off x="3510600" y="2022645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3" name="Google Shape;563;p67"/>
          <p:cNvSpPr txBox="1"/>
          <p:nvPr>
            <p:ph idx="8" type="subTitle"/>
          </p:nvPr>
        </p:nvSpPr>
        <p:spPr>
          <a:xfrm>
            <a:off x="3510600" y="2249037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64" name="Google Shape;564;p67"/>
          <p:cNvSpPr txBox="1"/>
          <p:nvPr>
            <p:ph idx="9" type="ctrTitle"/>
          </p:nvPr>
        </p:nvSpPr>
        <p:spPr>
          <a:xfrm>
            <a:off x="5919600" y="3761950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5" name="Google Shape;565;p67"/>
          <p:cNvSpPr txBox="1"/>
          <p:nvPr>
            <p:ph idx="13" type="subTitle"/>
          </p:nvPr>
        </p:nvSpPr>
        <p:spPr>
          <a:xfrm>
            <a:off x="5919600" y="3988324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66" name="Google Shape;566;p67"/>
          <p:cNvSpPr txBox="1"/>
          <p:nvPr>
            <p:ph idx="14" type="ctrTitle"/>
          </p:nvPr>
        </p:nvSpPr>
        <p:spPr>
          <a:xfrm>
            <a:off x="5919600" y="2022645"/>
            <a:ext cx="2122800" cy="36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7" name="Google Shape;567;p67"/>
          <p:cNvSpPr txBox="1"/>
          <p:nvPr>
            <p:ph idx="15" type="subTitle"/>
          </p:nvPr>
        </p:nvSpPr>
        <p:spPr>
          <a:xfrm>
            <a:off x="5919600" y="2249037"/>
            <a:ext cx="21228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_1_1_1_2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68"/>
          <p:cNvGrpSpPr/>
          <p:nvPr/>
        </p:nvGrpSpPr>
        <p:grpSpPr>
          <a:xfrm>
            <a:off x="-30750" y="-38700"/>
            <a:ext cx="9189300" cy="5221200"/>
            <a:chOff x="-30750" y="-38700"/>
            <a:chExt cx="9189300" cy="5221200"/>
          </a:xfrm>
        </p:grpSpPr>
        <p:sp>
          <p:nvSpPr>
            <p:cNvPr id="570" name="Google Shape;570;p68"/>
            <p:cNvSpPr/>
            <p:nvPr/>
          </p:nvSpPr>
          <p:spPr>
            <a:xfrm>
              <a:off x="3730925" y="0"/>
              <a:ext cx="1674300" cy="942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1" name="Google Shape;571;p68"/>
            <p:cNvCxnSpPr/>
            <p:nvPr/>
          </p:nvCxnSpPr>
          <p:spPr>
            <a:xfrm>
              <a:off x="5437850" y="-3870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68"/>
            <p:cNvCxnSpPr/>
            <p:nvPr/>
          </p:nvCxnSpPr>
          <p:spPr>
            <a:xfrm rot="10800000">
              <a:off x="-30750" y="942900"/>
              <a:ext cx="9189300" cy="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68"/>
            <p:cNvCxnSpPr/>
            <p:nvPr/>
          </p:nvCxnSpPr>
          <p:spPr>
            <a:xfrm>
              <a:off x="3697325" y="-38700"/>
              <a:ext cx="0" cy="52212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74" name="Google Shape;574;p68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5" name="Google Shape;575;p68"/>
          <p:cNvSpPr txBox="1"/>
          <p:nvPr>
            <p:ph idx="1" type="subTitle"/>
          </p:nvPr>
        </p:nvSpPr>
        <p:spPr>
          <a:xfrm>
            <a:off x="730725" y="3037375"/>
            <a:ext cx="23451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76" name="Google Shape;576;p68"/>
          <p:cNvSpPr txBox="1"/>
          <p:nvPr>
            <p:ph idx="2" type="subTitle"/>
          </p:nvPr>
        </p:nvSpPr>
        <p:spPr>
          <a:xfrm>
            <a:off x="6060462" y="3037375"/>
            <a:ext cx="23451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69"/>
          <p:cNvGrpSpPr/>
          <p:nvPr/>
        </p:nvGrpSpPr>
        <p:grpSpPr>
          <a:xfrm>
            <a:off x="-12585" y="-37200"/>
            <a:ext cx="9158825" cy="5186775"/>
            <a:chOff x="-12585" y="-37200"/>
            <a:chExt cx="9158825" cy="5186775"/>
          </a:xfrm>
        </p:grpSpPr>
        <p:grpSp>
          <p:nvGrpSpPr>
            <p:cNvPr id="579" name="Google Shape;579;p69"/>
            <p:cNvGrpSpPr/>
            <p:nvPr/>
          </p:nvGrpSpPr>
          <p:grpSpPr>
            <a:xfrm>
              <a:off x="-2260" y="-37200"/>
              <a:ext cx="9148500" cy="5186775"/>
              <a:chOff x="-2260" y="-37200"/>
              <a:chExt cx="9148500" cy="5186775"/>
            </a:xfrm>
          </p:grpSpPr>
          <p:cxnSp>
            <p:nvCxnSpPr>
              <p:cNvPr id="580" name="Google Shape;580;p69"/>
              <p:cNvCxnSpPr/>
              <p:nvPr/>
            </p:nvCxnSpPr>
            <p:spPr>
              <a:xfrm>
                <a:off x="8424125" y="943875"/>
                <a:ext cx="0" cy="42057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1" name="Google Shape;581;p69"/>
              <p:cNvCxnSpPr/>
              <p:nvPr/>
            </p:nvCxnSpPr>
            <p:spPr>
              <a:xfrm rot="10800000">
                <a:off x="-2260" y="942900"/>
                <a:ext cx="91485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2" name="Google Shape;582;p69"/>
              <p:cNvCxnSpPr/>
              <p:nvPr/>
            </p:nvCxnSpPr>
            <p:spPr>
              <a:xfrm>
                <a:off x="723425" y="-2075"/>
                <a:ext cx="0" cy="51495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3" name="Google Shape;583;p69"/>
              <p:cNvCxnSpPr/>
              <p:nvPr/>
            </p:nvCxnSpPr>
            <p:spPr>
              <a:xfrm>
                <a:off x="3304475" y="-37200"/>
                <a:ext cx="0" cy="34794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4" name="Google Shape;584;p69"/>
              <p:cNvCxnSpPr/>
              <p:nvPr/>
            </p:nvCxnSpPr>
            <p:spPr>
              <a:xfrm>
                <a:off x="5843075" y="940200"/>
                <a:ext cx="0" cy="250200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85" name="Google Shape;585;p69"/>
              <p:cNvSpPr/>
              <p:nvPr/>
            </p:nvSpPr>
            <p:spPr>
              <a:xfrm>
                <a:off x="714500" y="3442300"/>
                <a:ext cx="7710600" cy="1701300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69"/>
              <p:cNvSpPr/>
              <p:nvPr/>
            </p:nvSpPr>
            <p:spPr>
              <a:xfrm>
                <a:off x="717750" y="0"/>
                <a:ext cx="2586600" cy="942900"/>
              </a:xfrm>
              <a:prstGeom prst="rect">
                <a:avLst/>
              </a:prstGeom>
              <a:solidFill>
                <a:srgbClr val="F3F3F3">
                  <a:alpha val="58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7" name="Google Shape;587;p69"/>
            <p:cNvGrpSpPr/>
            <p:nvPr/>
          </p:nvGrpSpPr>
          <p:grpSpPr>
            <a:xfrm flipH="1">
              <a:off x="-12585" y="4165800"/>
              <a:ext cx="721140" cy="977700"/>
              <a:chOff x="8427675" y="4165800"/>
              <a:chExt cx="721140" cy="977700"/>
            </a:xfrm>
          </p:grpSpPr>
          <p:sp>
            <p:nvSpPr>
              <p:cNvPr id="588" name="Google Shape;588;p69"/>
              <p:cNvSpPr/>
              <p:nvPr/>
            </p:nvSpPr>
            <p:spPr>
              <a:xfrm>
                <a:off x="8427675" y="4165800"/>
                <a:ext cx="717900" cy="977700"/>
              </a:xfrm>
              <a:prstGeom prst="rect">
                <a:avLst/>
              </a:prstGeom>
              <a:solidFill>
                <a:srgbClr val="F3F3F3">
                  <a:alpha val="58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89" name="Google Shape;589;p69"/>
              <p:cNvCxnSpPr/>
              <p:nvPr/>
            </p:nvCxnSpPr>
            <p:spPr>
              <a:xfrm rot="10800000">
                <a:off x="8439315" y="4165800"/>
                <a:ext cx="709500" cy="0"/>
              </a:xfrm>
              <a:prstGeom prst="straightConnector1">
                <a:avLst/>
              </a:prstGeom>
              <a:noFill/>
              <a:ln cap="flat" cmpd="sng" w="76200">
                <a:solidFill>
                  <a:srgbClr val="F3F3F3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90" name="Google Shape;590;p69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1" name="Google Shape;591;p69"/>
          <p:cNvSpPr txBox="1"/>
          <p:nvPr>
            <p:ph hasCustomPrompt="1" idx="2" type="title"/>
          </p:nvPr>
        </p:nvSpPr>
        <p:spPr>
          <a:xfrm>
            <a:off x="975200" y="3677000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92" name="Google Shape;592;p69"/>
          <p:cNvSpPr txBox="1"/>
          <p:nvPr>
            <p:ph hasCustomPrompt="1" idx="3" type="title"/>
          </p:nvPr>
        </p:nvSpPr>
        <p:spPr>
          <a:xfrm>
            <a:off x="3510275" y="3677000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93" name="Google Shape;593;p69"/>
          <p:cNvSpPr txBox="1"/>
          <p:nvPr>
            <p:ph hasCustomPrompt="1" idx="4" type="title"/>
          </p:nvPr>
        </p:nvSpPr>
        <p:spPr>
          <a:xfrm>
            <a:off x="6047925" y="3677000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>
                <a:solidFill>
                  <a:srgbClr val="282B3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94" name="Google Shape;594;p69"/>
          <p:cNvSpPr txBox="1"/>
          <p:nvPr>
            <p:ph idx="1" type="subTitle"/>
          </p:nvPr>
        </p:nvSpPr>
        <p:spPr>
          <a:xfrm>
            <a:off x="975200" y="4161792"/>
            <a:ext cx="21183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5" name="Google Shape;595;p69"/>
          <p:cNvSpPr txBox="1"/>
          <p:nvPr>
            <p:ph idx="5" type="subTitle"/>
          </p:nvPr>
        </p:nvSpPr>
        <p:spPr>
          <a:xfrm>
            <a:off x="3512850" y="4161792"/>
            <a:ext cx="21183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6" name="Google Shape;596;p69"/>
          <p:cNvSpPr txBox="1"/>
          <p:nvPr>
            <p:ph idx="6" type="subTitle"/>
          </p:nvPr>
        </p:nvSpPr>
        <p:spPr>
          <a:xfrm>
            <a:off x="6047925" y="4161792"/>
            <a:ext cx="2118300" cy="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282B3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BLANK_1_1_1_1_1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0"/>
          <p:cNvSpPr txBox="1"/>
          <p:nvPr>
            <p:ph type="ctrTitle"/>
          </p:nvPr>
        </p:nvSpPr>
        <p:spPr>
          <a:xfrm flipH="1">
            <a:off x="1907475" y="632747"/>
            <a:ext cx="2894400" cy="9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9" name="Google Shape;599;p70"/>
          <p:cNvSpPr txBox="1"/>
          <p:nvPr>
            <p:ph idx="1" type="subTitle"/>
          </p:nvPr>
        </p:nvSpPr>
        <p:spPr>
          <a:xfrm flipH="1">
            <a:off x="1907475" y="1748075"/>
            <a:ext cx="2846100" cy="13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0" name="Google Shape;600;p70"/>
          <p:cNvSpPr txBox="1"/>
          <p:nvPr/>
        </p:nvSpPr>
        <p:spPr>
          <a:xfrm>
            <a:off x="1907475" y="3023650"/>
            <a:ext cx="25581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CREDITS: This presentation template was created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, including icons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, and infographics &amp; images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900">
              <a:solidFill>
                <a:srgbClr val="F3F3F3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3F3F3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3F3F3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theme" Target="../theme/theme5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3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3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8593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●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○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■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●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○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■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●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○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tamaran Thin"/>
              <a:buChar char="■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B5394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43" name="Google Shape;24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●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○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■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●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○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■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●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○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tamaran Thin"/>
              <a:buChar char="■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B5394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Condensed"/>
              <a:buNone/>
              <a:defRPr b="1" sz="28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23" name="Google Shape;42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●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○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■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●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○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■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●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Catamaran Thin"/>
              <a:buChar char="○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400"/>
              <a:buFont typeface="Catamaran Thin"/>
              <a:buChar char="■"/>
              <a:defRPr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Relationship Id="rId5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5394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71"/>
          <p:cNvPicPr preferRelativeResize="0"/>
          <p:nvPr/>
        </p:nvPicPr>
        <p:blipFill rotWithShape="1">
          <a:blip r:embed="rId3">
            <a:alphaModFix/>
          </a:blip>
          <a:srcRect b="0" l="23821" r="52761" t="872"/>
          <a:stretch/>
        </p:blipFill>
        <p:spPr>
          <a:xfrm>
            <a:off x="7413225" y="979550"/>
            <a:ext cx="1748626" cy="416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71"/>
          <p:cNvPicPr preferRelativeResize="0"/>
          <p:nvPr/>
        </p:nvPicPr>
        <p:blipFill rotWithShape="1">
          <a:blip r:embed="rId4">
            <a:alphaModFix/>
          </a:blip>
          <a:srcRect b="0" l="0" r="685" t="0"/>
          <a:stretch/>
        </p:blipFill>
        <p:spPr>
          <a:xfrm>
            <a:off x="0" y="-22541"/>
            <a:ext cx="4060877" cy="229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1"/>
          <p:cNvPicPr preferRelativeResize="0"/>
          <p:nvPr/>
        </p:nvPicPr>
        <p:blipFill rotWithShape="1">
          <a:blip r:embed="rId5">
            <a:alphaModFix/>
          </a:blip>
          <a:srcRect b="2757" l="0" r="675" t="4692"/>
          <a:stretch/>
        </p:blipFill>
        <p:spPr>
          <a:xfrm>
            <a:off x="0" y="3015050"/>
            <a:ext cx="4060877" cy="2128451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1"/>
          <p:cNvSpPr txBox="1"/>
          <p:nvPr>
            <p:ph type="ctrTitle"/>
          </p:nvPr>
        </p:nvSpPr>
        <p:spPr>
          <a:xfrm>
            <a:off x="4137075" y="2419350"/>
            <a:ext cx="3271800" cy="8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Copacabana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/>
              <a:t>Data Mining</a:t>
            </a:r>
            <a:endParaRPr i="1" sz="4800"/>
          </a:p>
        </p:txBody>
      </p:sp>
      <p:sp>
        <p:nvSpPr>
          <p:cNvPr id="609" name="Google Shape;609;p71"/>
          <p:cNvSpPr txBox="1"/>
          <p:nvPr>
            <p:ph idx="1" type="subTitle"/>
          </p:nvPr>
        </p:nvSpPr>
        <p:spPr>
          <a:xfrm>
            <a:off x="4335030" y="4473000"/>
            <a:ext cx="21987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 699 Semester Project - Team ALPHA</a:t>
            </a:r>
            <a:endParaRPr sz="1500">
              <a:solidFill>
                <a:srgbClr val="000000"/>
              </a:solidFill>
            </a:endParaRPr>
          </a:p>
        </p:txBody>
      </p:sp>
      <p:cxnSp>
        <p:nvCxnSpPr>
          <p:cNvPr id="610" name="Google Shape;610;p71"/>
          <p:cNvCxnSpPr/>
          <p:nvPr/>
        </p:nvCxnSpPr>
        <p:spPr>
          <a:xfrm>
            <a:off x="4478450" y="942925"/>
            <a:ext cx="10938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0"/>
          <p:cNvSpPr txBox="1"/>
          <p:nvPr>
            <p:ph type="title"/>
          </p:nvPr>
        </p:nvSpPr>
        <p:spPr>
          <a:xfrm>
            <a:off x="4486275" y="290850"/>
            <a:ext cx="40098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MULTIPLE REGRESSION MODEL</a:t>
            </a:r>
            <a:endParaRPr sz="2200"/>
          </a:p>
        </p:txBody>
      </p:sp>
      <p:pic>
        <p:nvPicPr>
          <p:cNvPr id="719" name="Google Shape;719;p80"/>
          <p:cNvPicPr preferRelativeResize="0"/>
          <p:nvPr/>
        </p:nvPicPr>
        <p:blipFill rotWithShape="1">
          <a:blip r:embed="rId3">
            <a:alphaModFix/>
          </a:blip>
          <a:srcRect b="35144" l="0" r="0" t="35144"/>
          <a:stretch/>
        </p:blipFill>
        <p:spPr>
          <a:xfrm>
            <a:off x="751300" y="979875"/>
            <a:ext cx="8392699" cy="1439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0" name="Google Shape;720;p80"/>
          <p:cNvCxnSpPr/>
          <p:nvPr/>
        </p:nvCxnSpPr>
        <p:spPr>
          <a:xfrm rot="10800000">
            <a:off x="719950" y="2419509"/>
            <a:ext cx="8433900" cy="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80"/>
          <p:cNvCxnSpPr/>
          <p:nvPr/>
        </p:nvCxnSpPr>
        <p:spPr>
          <a:xfrm flipH="1" rot="10800000">
            <a:off x="506619" y="2900491"/>
            <a:ext cx="8071800" cy="102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722" name="Google Shape;722;p80"/>
          <p:cNvSpPr/>
          <p:nvPr/>
        </p:nvSpPr>
        <p:spPr>
          <a:xfrm>
            <a:off x="1167328" y="2723324"/>
            <a:ext cx="362400" cy="362400"/>
          </a:xfrm>
          <a:prstGeom prst="ellipse">
            <a:avLst/>
          </a:prstGeom>
          <a:solidFill>
            <a:srgbClr val="6AA84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23" name="Google Shape;723;p80"/>
          <p:cNvSpPr/>
          <p:nvPr/>
        </p:nvSpPr>
        <p:spPr>
          <a:xfrm>
            <a:off x="1941745" y="2723324"/>
            <a:ext cx="362400" cy="362400"/>
          </a:xfrm>
          <a:prstGeom prst="ellipse">
            <a:avLst/>
          </a:prstGeom>
          <a:solidFill>
            <a:srgbClr val="6AA84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24" name="Google Shape;724;p80"/>
          <p:cNvSpPr/>
          <p:nvPr/>
        </p:nvSpPr>
        <p:spPr>
          <a:xfrm>
            <a:off x="2756861" y="2729699"/>
            <a:ext cx="362400" cy="362400"/>
          </a:xfrm>
          <a:prstGeom prst="ellipse">
            <a:avLst/>
          </a:prstGeom>
          <a:solidFill>
            <a:srgbClr val="6AA84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25" name="Google Shape;725;p80"/>
          <p:cNvSpPr/>
          <p:nvPr/>
        </p:nvSpPr>
        <p:spPr>
          <a:xfrm>
            <a:off x="3547478" y="2723474"/>
            <a:ext cx="362400" cy="362400"/>
          </a:xfrm>
          <a:prstGeom prst="ellipse">
            <a:avLst/>
          </a:prstGeom>
          <a:solidFill>
            <a:srgbClr val="6AA84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26" name="Google Shape;726;p80"/>
          <p:cNvSpPr/>
          <p:nvPr/>
        </p:nvSpPr>
        <p:spPr>
          <a:xfrm>
            <a:off x="4338107" y="2530787"/>
            <a:ext cx="747600" cy="747600"/>
          </a:xfrm>
          <a:prstGeom prst="donut">
            <a:avLst>
              <a:gd fmla="val 12366" name="adj"/>
            </a:avLst>
          </a:prstGeom>
          <a:solidFill>
            <a:srgbClr val="6AA84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27" name="Google Shape;727;p80"/>
          <p:cNvSpPr/>
          <p:nvPr/>
        </p:nvSpPr>
        <p:spPr>
          <a:xfrm>
            <a:off x="5556895" y="2723320"/>
            <a:ext cx="362400" cy="362400"/>
          </a:xfrm>
          <a:prstGeom prst="ellipse">
            <a:avLst/>
          </a:prstGeom>
          <a:solidFill>
            <a:srgbClr val="6AA84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28" name="Google Shape;728;p80"/>
          <p:cNvSpPr/>
          <p:nvPr/>
        </p:nvSpPr>
        <p:spPr>
          <a:xfrm>
            <a:off x="7707270" y="2723336"/>
            <a:ext cx="362400" cy="362400"/>
          </a:xfrm>
          <a:prstGeom prst="ellipse">
            <a:avLst/>
          </a:prstGeom>
          <a:solidFill>
            <a:srgbClr val="6AA84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29" name="Google Shape;729;p80"/>
          <p:cNvSpPr/>
          <p:nvPr/>
        </p:nvSpPr>
        <p:spPr>
          <a:xfrm>
            <a:off x="6390507" y="2491599"/>
            <a:ext cx="747600" cy="747600"/>
          </a:xfrm>
          <a:prstGeom prst="donut">
            <a:avLst>
              <a:gd fmla="val 12366" name="adj"/>
            </a:avLst>
          </a:prstGeom>
          <a:solidFill>
            <a:srgbClr val="6AA84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30" name="Google Shape;730;p80"/>
          <p:cNvSpPr txBox="1"/>
          <p:nvPr/>
        </p:nvSpPr>
        <p:spPr>
          <a:xfrm rot="1320">
            <a:off x="3761175" y="3389950"/>
            <a:ext cx="15627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First Regression Model</a:t>
            </a:r>
            <a:endParaRPr b="1"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31" name="Google Shape;731;p80"/>
          <p:cNvSpPr txBox="1"/>
          <p:nvPr/>
        </p:nvSpPr>
        <p:spPr>
          <a:xfrm rot="-4498656">
            <a:off x="168974" y="3776418"/>
            <a:ext cx="1703726" cy="3627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Select the Variables</a:t>
            </a:r>
            <a:endParaRPr sz="13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32" name="Google Shape;732;p80"/>
          <p:cNvSpPr txBox="1"/>
          <p:nvPr/>
        </p:nvSpPr>
        <p:spPr>
          <a:xfrm rot="-4498745">
            <a:off x="886849" y="3879944"/>
            <a:ext cx="1905302" cy="3627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Remove some outliers</a:t>
            </a:r>
            <a:endParaRPr sz="13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33" name="Google Shape;733;p80"/>
          <p:cNvSpPr txBox="1"/>
          <p:nvPr/>
        </p:nvSpPr>
        <p:spPr>
          <a:xfrm rot="-4498581">
            <a:off x="1876652" y="3743193"/>
            <a:ext cx="1608687" cy="3627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Data Partitioning</a:t>
            </a:r>
            <a:endParaRPr sz="13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34" name="Google Shape;734;p80"/>
          <p:cNvSpPr txBox="1"/>
          <p:nvPr/>
        </p:nvSpPr>
        <p:spPr>
          <a:xfrm rot="-4499057">
            <a:off x="2613571" y="3782794"/>
            <a:ext cx="1681309" cy="3627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Correlation Matrix</a:t>
            </a:r>
            <a:endParaRPr sz="13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35" name="Google Shape;735;p80"/>
          <p:cNvSpPr txBox="1"/>
          <p:nvPr/>
        </p:nvSpPr>
        <p:spPr>
          <a:xfrm rot="-4498256">
            <a:off x="4475186" y="3880094"/>
            <a:ext cx="1927429" cy="3627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Backward Elimination</a:t>
            </a:r>
            <a:endParaRPr sz="13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36" name="Google Shape;736;p80"/>
          <p:cNvSpPr/>
          <p:nvPr/>
        </p:nvSpPr>
        <p:spPr>
          <a:xfrm rot="-5400000">
            <a:off x="181356" y="2767057"/>
            <a:ext cx="224450" cy="264425"/>
          </a:xfrm>
          <a:prstGeom prst="flowChartOffpageConnector">
            <a:avLst/>
          </a:prstGeom>
          <a:solidFill>
            <a:srgbClr val="6AA84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37" name="Google Shape;737;p80"/>
          <p:cNvSpPr/>
          <p:nvPr/>
        </p:nvSpPr>
        <p:spPr>
          <a:xfrm rot="5400000">
            <a:off x="8679206" y="2767045"/>
            <a:ext cx="224450" cy="264425"/>
          </a:xfrm>
          <a:prstGeom prst="flowChartOffpageConnector">
            <a:avLst/>
          </a:prstGeom>
          <a:solidFill>
            <a:srgbClr val="6AA84F"/>
          </a:solidFill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38" name="Google Shape;738;p80"/>
          <p:cNvSpPr txBox="1"/>
          <p:nvPr/>
        </p:nvSpPr>
        <p:spPr>
          <a:xfrm rot="1263">
            <a:off x="5863997" y="3389850"/>
            <a:ext cx="1632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Final Regression Model</a:t>
            </a:r>
            <a:endParaRPr b="1"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39" name="Google Shape;739;p80"/>
          <p:cNvSpPr txBox="1"/>
          <p:nvPr/>
        </p:nvSpPr>
        <p:spPr>
          <a:xfrm rot="-4498388">
            <a:off x="7294629" y="3396992"/>
            <a:ext cx="904842" cy="3627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Accuracy</a:t>
            </a:r>
            <a:endParaRPr sz="13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1"/>
          <p:cNvSpPr txBox="1"/>
          <p:nvPr>
            <p:ph idx="1" type="body"/>
          </p:nvPr>
        </p:nvSpPr>
        <p:spPr>
          <a:xfrm>
            <a:off x="4776100" y="905325"/>
            <a:ext cx="3445800" cy="40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Equation:</a:t>
            </a:r>
            <a:endParaRPr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new airbnb = 3.13 - 6.35(x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Host response rate</a:t>
            </a:r>
            <a:r>
              <a:rPr lang="en"/>
              <a:t>) - 5.93 (x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Host is super host</a:t>
            </a:r>
            <a:r>
              <a:rPr lang="en"/>
              <a:t>) - 3.5 (x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Latitude</a:t>
            </a:r>
            <a:r>
              <a:rPr lang="en"/>
              <a:t>) + 2.59 (x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Longitude</a:t>
            </a:r>
            <a:r>
              <a:rPr lang="en"/>
              <a:t>) - 2.11 (x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R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oom type hote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l)</a:t>
            </a:r>
            <a:r>
              <a:rPr lang="en"/>
              <a:t> - 1.70 (x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Room type private</a:t>
            </a:r>
            <a:r>
              <a:rPr lang="en"/>
              <a:t>) - 1.33 (x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Room type shared</a:t>
            </a:r>
            <a:r>
              <a:rPr lang="en"/>
              <a:t>) + 1.11 (x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Bathrooms</a:t>
            </a:r>
            <a:r>
              <a:rPr lang="en"/>
              <a:t>) + 1.32 (x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Bedrooms</a:t>
            </a:r>
            <a:r>
              <a:rPr lang="en"/>
              <a:t>) - 7.72 (x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Beds</a:t>
            </a:r>
            <a:r>
              <a:rPr lang="en"/>
              <a:t>) - 2.27 (x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Guest</a:t>
            </a:r>
            <a:r>
              <a:rPr lang="en"/>
              <a:t> included) + 3.39 (x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Extra people</a:t>
            </a:r>
            <a:r>
              <a:rPr lang="en"/>
              <a:t>) - 1.25 (xNumber of reviews) + 5.23 (x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Review rating</a:t>
            </a:r>
            <a:r>
              <a:rPr lang="en"/>
              <a:t>) + 1.57 (x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Review cleanliness</a:t>
            </a:r>
            <a:r>
              <a:rPr lang="en"/>
              <a:t>) - 2.08 (xR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eview location</a:t>
            </a:r>
            <a:r>
              <a:rPr lang="en"/>
              <a:t>) - 1.24 (x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Cancellation moderate</a:t>
            </a:r>
            <a:r>
              <a:rPr lang="en"/>
              <a:t>) - 1.05 (x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Cancellation strict</a:t>
            </a:r>
            <a:r>
              <a:rPr lang="en"/>
              <a:t>) + 1.04 (x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Cancellation super strict 30</a:t>
            </a:r>
            <a:r>
              <a:rPr lang="en"/>
              <a:t>) + 2.53 (x</a:t>
            </a:r>
            <a:r>
              <a:rPr b="1" lang="en">
                <a:latin typeface="Catamaran"/>
                <a:ea typeface="Catamaran"/>
                <a:cs typeface="Catamaran"/>
                <a:sym typeface="Catamaran"/>
              </a:rPr>
              <a:t>Cancellation super strict 60)</a:t>
            </a:r>
            <a:endParaRPr b="1"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745" name="Google Shape;745;p81"/>
          <p:cNvCxnSpPr/>
          <p:nvPr/>
        </p:nvCxnSpPr>
        <p:spPr>
          <a:xfrm>
            <a:off x="7737813" y="1232075"/>
            <a:ext cx="3714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O81GBA0.jpg" id="746" name="Google Shape;746;p81"/>
          <p:cNvPicPr preferRelativeResize="0"/>
          <p:nvPr/>
        </p:nvPicPr>
        <p:blipFill rotWithShape="1">
          <a:blip r:embed="rId3">
            <a:alphaModFix/>
          </a:blip>
          <a:srcRect b="0" l="17467" r="25781" t="0"/>
          <a:stretch/>
        </p:blipFill>
        <p:spPr>
          <a:xfrm>
            <a:off x="13650" y="0"/>
            <a:ext cx="4685929" cy="51435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7" name="Google Shape;747;p81"/>
          <p:cNvGrpSpPr/>
          <p:nvPr/>
        </p:nvGrpSpPr>
        <p:grpSpPr>
          <a:xfrm>
            <a:off x="2926198" y="1450801"/>
            <a:ext cx="1391696" cy="366600"/>
            <a:chOff x="5195775" y="3161850"/>
            <a:chExt cx="1308600" cy="366600"/>
          </a:xfrm>
        </p:grpSpPr>
        <p:sp>
          <p:nvSpPr>
            <p:cNvPr id="748" name="Google Shape;748;p81"/>
            <p:cNvSpPr/>
            <p:nvPr/>
          </p:nvSpPr>
          <p:spPr>
            <a:xfrm>
              <a:off x="5195775" y="3167625"/>
              <a:ext cx="1308600" cy="325500"/>
            </a:xfrm>
            <a:prstGeom prst="rect">
              <a:avLst/>
            </a:prstGeom>
            <a:solidFill>
              <a:srgbClr val="4E6E9A">
                <a:alpha val="80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49" name="Google Shape;749;p81"/>
            <p:cNvSpPr txBox="1"/>
            <p:nvPr/>
          </p:nvSpPr>
          <p:spPr>
            <a:xfrm>
              <a:off x="5195775" y="3161850"/>
              <a:ext cx="13086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R Squared</a:t>
              </a:r>
              <a:endParaRPr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750" name="Google Shape;750;p81"/>
          <p:cNvSpPr txBox="1"/>
          <p:nvPr/>
        </p:nvSpPr>
        <p:spPr>
          <a:xfrm>
            <a:off x="1479908" y="1320349"/>
            <a:ext cx="12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35%</a:t>
            </a:r>
            <a:endParaRPr sz="3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51" name="Google Shape;751;p81"/>
          <p:cNvSpPr txBox="1"/>
          <p:nvPr/>
        </p:nvSpPr>
        <p:spPr>
          <a:xfrm>
            <a:off x="1479908" y="2556573"/>
            <a:ext cx="12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316</a:t>
            </a:r>
            <a:endParaRPr sz="3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52" name="Google Shape;752;p81"/>
          <p:cNvSpPr txBox="1"/>
          <p:nvPr/>
        </p:nvSpPr>
        <p:spPr>
          <a:xfrm>
            <a:off x="1479908" y="3781447"/>
            <a:ext cx="1248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287</a:t>
            </a:r>
            <a:endParaRPr sz="36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753" name="Google Shape;753;p81"/>
          <p:cNvGrpSpPr/>
          <p:nvPr/>
        </p:nvGrpSpPr>
        <p:grpSpPr>
          <a:xfrm>
            <a:off x="2926198" y="2671200"/>
            <a:ext cx="1391696" cy="366600"/>
            <a:chOff x="5195775" y="3161850"/>
            <a:chExt cx="1308600" cy="366600"/>
          </a:xfrm>
        </p:grpSpPr>
        <p:sp>
          <p:nvSpPr>
            <p:cNvPr id="754" name="Google Shape;754;p81"/>
            <p:cNvSpPr/>
            <p:nvPr/>
          </p:nvSpPr>
          <p:spPr>
            <a:xfrm>
              <a:off x="5195775" y="3167625"/>
              <a:ext cx="1308600" cy="325500"/>
            </a:xfrm>
            <a:prstGeom prst="rect">
              <a:avLst/>
            </a:prstGeom>
            <a:solidFill>
              <a:srgbClr val="4E6E9A">
                <a:alpha val="80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55" name="Google Shape;755;p81"/>
            <p:cNvSpPr txBox="1"/>
            <p:nvPr/>
          </p:nvSpPr>
          <p:spPr>
            <a:xfrm>
              <a:off x="5195775" y="3161850"/>
              <a:ext cx="13086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RMSE Train</a:t>
              </a:r>
              <a:endParaRPr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756" name="Google Shape;756;p81"/>
          <p:cNvGrpSpPr/>
          <p:nvPr/>
        </p:nvGrpSpPr>
        <p:grpSpPr>
          <a:xfrm>
            <a:off x="2926198" y="3891599"/>
            <a:ext cx="1391696" cy="366600"/>
            <a:chOff x="5195775" y="3161850"/>
            <a:chExt cx="1308600" cy="366600"/>
          </a:xfrm>
        </p:grpSpPr>
        <p:sp>
          <p:nvSpPr>
            <p:cNvPr id="757" name="Google Shape;757;p81"/>
            <p:cNvSpPr/>
            <p:nvPr/>
          </p:nvSpPr>
          <p:spPr>
            <a:xfrm>
              <a:off x="5195775" y="3167625"/>
              <a:ext cx="1308600" cy="325500"/>
            </a:xfrm>
            <a:prstGeom prst="rect">
              <a:avLst/>
            </a:prstGeom>
            <a:solidFill>
              <a:srgbClr val="4E6E9A">
                <a:alpha val="803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758" name="Google Shape;758;p81"/>
            <p:cNvSpPr txBox="1"/>
            <p:nvPr/>
          </p:nvSpPr>
          <p:spPr>
            <a:xfrm>
              <a:off x="5195775" y="3161850"/>
              <a:ext cx="13086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RMSE Validate</a:t>
              </a:r>
              <a:endParaRPr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759" name="Google Shape;759;p81"/>
          <p:cNvSpPr/>
          <p:nvPr/>
        </p:nvSpPr>
        <p:spPr>
          <a:xfrm>
            <a:off x="756550" y="2494800"/>
            <a:ext cx="684900" cy="684900"/>
          </a:xfrm>
          <a:prstGeom prst="ellipse">
            <a:avLst/>
          </a:prstGeom>
          <a:solidFill>
            <a:srgbClr val="5477A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60" name="Google Shape;760;p81"/>
          <p:cNvSpPr/>
          <p:nvPr/>
        </p:nvSpPr>
        <p:spPr>
          <a:xfrm>
            <a:off x="808597" y="2581623"/>
            <a:ext cx="580200" cy="522600"/>
          </a:xfrm>
          <a:custGeom>
            <a:rect b="b" l="l" r="r" t="t"/>
            <a:pathLst>
              <a:path extrusionOk="0" h="120000" w="120000">
                <a:moveTo>
                  <a:pt x="60000" y="43777"/>
                </a:moveTo>
                <a:cubicBezTo>
                  <a:pt x="51014" y="43777"/>
                  <a:pt x="43671" y="51138"/>
                  <a:pt x="43671" y="60145"/>
                </a:cubicBezTo>
                <a:cubicBezTo>
                  <a:pt x="43671" y="69152"/>
                  <a:pt x="51014" y="76513"/>
                  <a:pt x="60000" y="76513"/>
                </a:cubicBezTo>
                <a:cubicBezTo>
                  <a:pt x="68985" y="76513"/>
                  <a:pt x="76328" y="69152"/>
                  <a:pt x="76328" y="60145"/>
                </a:cubicBezTo>
                <a:cubicBezTo>
                  <a:pt x="76328" y="51138"/>
                  <a:pt x="68985" y="43777"/>
                  <a:pt x="60000" y="43777"/>
                </a:cubicBezTo>
                <a:close/>
                <a:moveTo>
                  <a:pt x="60000" y="71089"/>
                </a:moveTo>
                <a:cubicBezTo>
                  <a:pt x="54009" y="71089"/>
                  <a:pt x="49082" y="66150"/>
                  <a:pt x="49082" y="60145"/>
                </a:cubicBezTo>
                <a:cubicBezTo>
                  <a:pt x="49082" y="54140"/>
                  <a:pt x="54009" y="49200"/>
                  <a:pt x="60000" y="49200"/>
                </a:cubicBezTo>
                <a:cubicBezTo>
                  <a:pt x="65990" y="49200"/>
                  <a:pt x="70917" y="54140"/>
                  <a:pt x="70917" y="60145"/>
                </a:cubicBezTo>
                <a:cubicBezTo>
                  <a:pt x="70917" y="66150"/>
                  <a:pt x="65990" y="71089"/>
                  <a:pt x="60000" y="71089"/>
                </a:cubicBezTo>
                <a:close/>
                <a:moveTo>
                  <a:pt x="60000" y="21888"/>
                </a:moveTo>
                <a:cubicBezTo>
                  <a:pt x="39033" y="21888"/>
                  <a:pt x="21835" y="39128"/>
                  <a:pt x="21835" y="60145"/>
                </a:cubicBezTo>
                <a:cubicBezTo>
                  <a:pt x="21835" y="81162"/>
                  <a:pt x="39033" y="98401"/>
                  <a:pt x="60000" y="98401"/>
                </a:cubicBezTo>
                <a:cubicBezTo>
                  <a:pt x="80966" y="98401"/>
                  <a:pt x="98164" y="81162"/>
                  <a:pt x="98164" y="60145"/>
                </a:cubicBezTo>
                <a:cubicBezTo>
                  <a:pt x="98164" y="39128"/>
                  <a:pt x="80966" y="21888"/>
                  <a:pt x="60000" y="21888"/>
                </a:cubicBezTo>
                <a:close/>
                <a:moveTo>
                  <a:pt x="60000" y="92978"/>
                </a:moveTo>
                <a:cubicBezTo>
                  <a:pt x="42028" y="92978"/>
                  <a:pt x="27246" y="78159"/>
                  <a:pt x="27246" y="60145"/>
                </a:cubicBezTo>
                <a:cubicBezTo>
                  <a:pt x="27246" y="42130"/>
                  <a:pt x="42028" y="27312"/>
                  <a:pt x="60000" y="27312"/>
                </a:cubicBezTo>
                <a:cubicBezTo>
                  <a:pt x="77971" y="27312"/>
                  <a:pt x="92753" y="42130"/>
                  <a:pt x="92753" y="60145"/>
                </a:cubicBezTo>
                <a:cubicBezTo>
                  <a:pt x="92753" y="78159"/>
                  <a:pt x="77971" y="92978"/>
                  <a:pt x="60000" y="92978"/>
                </a:cubicBezTo>
                <a:close/>
                <a:moveTo>
                  <a:pt x="101449" y="103341"/>
                </a:moveTo>
                <a:cubicBezTo>
                  <a:pt x="112946" y="92397"/>
                  <a:pt x="120000" y="77094"/>
                  <a:pt x="120000" y="60145"/>
                </a:cubicBezTo>
                <a:cubicBezTo>
                  <a:pt x="120000" y="26828"/>
                  <a:pt x="93236" y="0"/>
                  <a:pt x="60000" y="0"/>
                </a:cubicBezTo>
                <a:cubicBezTo>
                  <a:pt x="26763" y="0"/>
                  <a:pt x="0" y="26828"/>
                  <a:pt x="0" y="60145"/>
                </a:cubicBezTo>
                <a:cubicBezTo>
                  <a:pt x="0" y="77094"/>
                  <a:pt x="7149" y="92397"/>
                  <a:pt x="18550" y="103341"/>
                </a:cubicBezTo>
                <a:lnTo>
                  <a:pt x="11787" y="115351"/>
                </a:lnTo>
                <a:cubicBezTo>
                  <a:pt x="11207" y="115932"/>
                  <a:pt x="10917" y="116416"/>
                  <a:pt x="10917" y="117288"/>
                </a:cubicBezTo>
                <a:cubicBezTo>
                  <a:pt x="10917" y="118934"/>
                  <a:pt x="11980" y="120000"/>
                  <a:pt x="13623" y="120000"/>
                </a:cubicBezTo>
                <a:cubicBezTo>
                  <a:pt x="14492" y="120000"/>
                  <a:pt x="14975" y="119709"/>
                  <a:pt x="15555" y="119225"/>
                </a:cubicBezTo>
                <a:cubicBezTo>
                  <a:pt x="15845" y="118934"/>
                  <a:pt x="16135" y="118353"/>
                  <a:pt x="16135" y="118062"/>
                </a:cubicBezTo>
                <a:lnTo>
                  <a:pt x="22415" y="106924"/>
                </a:lnTo>
                <a:cubicBezTo>
                  <a:pt x="32753" y="115060"/>
                  <a:pt x="45603" y="120000"/>
                  <a:pt x="60000" y="120000"/>
                </a:cubicBezTo>
                <a:cubicBezTo>
                  <a:pt x="74202" y="120000"/>
                  <a:pt x="87246" y="115060"/>
                  <a:pt x="97681" y="106924"/>
                </a:cubicBezTo>
                <a:lnTo>
                  <a:pt x="103864" y="118062"/>
                </a:lnTo>
                <a:cubicBezTo>
                  <a:pt x="104154" y="119225"/>
                  <a:pt x="105314" y="120000"/>
                  <a:pt x="106376" y="120000"/>
                </a:cubicBezTo>
                <a:cubicBezTo>
                  <a:pt x="108019" y="120000"/>
                  <a:pt x="109082" y="118934"/>
                  <a:pt x="109082" y="117288"/>
                </a:cubicBezTo>
                <a:cubicBezTo>
                  <a:pt x="109082" y="116416"/>
                  <a:pt x="108792" y="115932"/>
                  <a:pt x="108309" y="115351"/>
                </a:cubicBezTo>
                <a:lnTo>
                  <a:pt x="101449" y="103341"/>
                </a:lnTo>
                <a:close/>
                <a:moveTo>
                  <a:pt x="60000" y="114769"/>
                </a:moveTo>
                <a:cubicBezTo>
                  <a:pt x="30048" y="114769"/>
                  <a:pt x="5507" y="90169"/>
                  <a:pt x="5507" y="60145"/>
                </a:cubicBezTo>
                <a:cubicBezTo>
                  <a:pt x="5507" y="30121"/>
                  <a:pt x="30048" y="5520"/>
                  <a:pt x="60000" y="5520"/>
                </a:cubicBezTo>
                <a:cubicBezTo>
                  <a:pt x="90048" y="5520"/>
                  <a:pt x="114589" y="30121"/>
                  <a:pt x="114589" y="60145"/>
                </a:cubicBezTo>
                <a:cubicBezTo>
                  <a:pt x="114589" y="90169"/>
                  <a:pt x="90048" y="114769"/>
                  <a:pt x="60000" y="1147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61" name="Google Shape;761;p81"/>
          <p:cNvSpPr/>
          <p:nvPr/>
        </p:nvSpPr>
        <p:spPr>
          <a:xfrm>
            <a:off x="756550" y="3714000"/>
            <a:ext cx="684900" cy="684900"/>
          </a:xfrm>
          <a:prstGeom prst="ellipse">
            <a:avLst/>
          </a:prstGeom>
          <a:solidFill>
            <a:srgbClr val="5477A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62" name="Google Shape;762;p81"/>
          <p:cNvSpPr/>
          <p:nvPr/>
        </p:nvSpPr>
        <p:spPr>
          <a:xfrm>
            <a:off x="808597" y="3806497"/>
            <a:ext cx="580200" cy="522600"/>
          </a:xfrm>
          <a:custGeom>
            <a:rect b="b" l="l" r="r" t="t"/>
            <a:pathLst>
              <a:path extrusionOk="0" h="120000" w="120000">
                <a:moveTo>
                  <a:pt x="60000" y="43777"/>
                </a:moveTo>
                <a:cubicBezTo>
                  <a:pt x="51014" y="43777"/>
                  <a:pt x="43671" y="51138"/>
                  <a:pt x="43671" y="60145"/>
                </a:cubicBezTo>
                <a:cubicBezTo>
                  <a:pt x="43671" y="69152"/>
                  <a:pt x="51014" y="76513"/>
                  <a:pt x="60000" y="76513"/>
                </a:cubicBezTo>
                <a:cubicBezTo>
                  <a:pt x="68985" y="76513"/>
                  <a:pt x="76328" y="69152"/>
                  <a:pt x="76328" y="60145"/>
                </a:cubicBezTo>
                <a:cubicBezTo>
                  <a:pt x="76328" y="51138"/>
                  <a:pt x="68985" y="43777"/>
                  <a:pt x="60000" y="43777"/>
                </a:cubicBezTo>
                <a:close/>
                <a:moveTo>
                  <a:pt x="60000" y="71089"/>
                </a:moveTo>
                <a:cubicBezTo>
                  <a:pt x="54009" y="71089"/>
                  <a:pt x="49082" y="66150"/>
                  <a:pt x="49082" y="60145"/>
                </a:cubicBezTo>
                <a:cubicBezTo>
                  <a:pt x="49082" y="54140"/>
                  <a:pt x="54009" y="49200"/>
                  <a:pt x="60000" y="49200"/>
                </a:cubicBezTo>
                <a:cubicBezTo>
                  <a:pt x="65990" y="49200"/>
                  <a:pt x="70917" y="54140"/>
                  <a:pt x="70917" y="60145"/>
                </a:cubicBezTo>
                <a:cubicBezTo>
                  <a:pt x="70917" y="66150"/>
                  <a:pt x="65990" y="71089"/>
                  <a:pt x="60000" y="71089"/>
                </a:cubicBezTo>
                <a:close/>
                <a:moveTo>
                  <a:pt x="60000" y="21888"/>
                </a:moveTo>
                <a:cubicBezTo>
                  <a:pt x="39033" y="21888"/>
                  <a:pt x="21835" y="39128"/>
                  <a:pt x="21835" y="60145"/>
                </a:cubicBezTo>
                <a:cubicBezTo>
                  <a:pt x="21835" y="81162"/>
                  <a:pt x="39033" y="98401"/>
                  <a:pt x="60000" y="98401"/>
                </a:cubicBezTo>
                <a:cubicBezTo>
                  <a:pt x="80966" y="98401"/>
                  <a:pt x="98164" y="81162"/>
                  <a:pt x="98164" y="60145"/>
                </a:cubicBezTo>
                <a:cubicBezTo>
                  <a:pt x="98164" y="39128"/>
                  <a:pt x="80966" y="21888"/>
                  <a:pt x="60000" y="21888"/>
                </a:cubicBezTo>
                <a:close/>
                <a:moveTo>
                  <a:pt x="60000" y="92978"/>
                </a:moveTo>
                <a:cubicBezTo>
                  <a:pt x="42028" y="92978"/>
                  <a:pt x="27246" y="78159"/>
                  <a:pt x="27246" y="60145"/>
                </a:cubicBezTo>
                <a:cubicBezTo>
                  <a:pt x="27246" y="42130"/>
                  <a:pt x="42028" y="27312"/>
                  <a:pt x="60000" y="27312"/>
                </a:cubicBezTo>
                <a:cubicBezTo>
                  <a:pt x="77971" y="27312"/>
                  <a:pt x="92753" y="42130"/>
                  <a:pt x="92753" y="60145"/>
                </a:cubicBezTo>
                <a:cubicBezTo>
                  <a:pt x="92753" y="78159"/>
                  <a:pt x="77971" y="92978"/>
                  <a:pt x="60000" y="92978"/>
                </a:cubicBezTo>
                <a:close/>
                <a:moveTo>
                  <a:pt x="101449" y="103341"/>
                </a:moveTo>
                <a:cubicBezTo>
                  <a:pt x="112946" y="92397"/>
                  <a:pt x="120000" y="77094"/>
                  <a:pt x="120000" y="60145"/>
                </a:cubicBezTo>
                <a:cubicBezTo>
                  <a:pt x="120000" y="26828"/>
                  <a:pt x="93236" y="0"/>
                  <a:pt x="60000" y="0"/>
                </a:cubicBezTo>
                <a:cubicBezTo>
                  <a:pt x="26763" y="0"/>
                  <a:pt x="0" y="26828"/>
                  <a:pt x="0" y="60145"/>
                </a:cubicBezTo>
                <a:cubicBezTo>
                  <a:pt x="0" y="77094"/>
                  <a:pt x="7149" y="92397"/>
                  <a:pt x="18550" y="103341"/>
                </a:cubicBezTo>
                <a:lnTo>
                  <a:pt x="11787" y="115351"/>
                </a:lnTo>
                <a:cubicBezTo>
                  <a:pt x="11207" y="115932"/>
                  <a:pt x="10917" y="116416"/>
                  <a:pt x="10917" y="117288"/>
                </a:cubicBezTo>
                <a:cubicBezTo>
                  <a:pt x="10917" y="118934"/>
                  <a:pt x="11980" y="120000"/>
                  <a:pt x="13623" y="120000"/>
                </a:cubicBezTo>
                <a:cubicBezTo>
                  <a:pt x="14492" y="120000"/>
                  <a:pt x="14975" y="119709"/>
                  <a:pt x="15555" y="119225"/>
                </a:cubicBezTo>
                <a:cubicBezTo>
                  <a:pt x="15845" y="118934"/>
                  <a:pt x="16135" y="118353"/>
                  <a:pt x="16135" y="118062"/>
                </a:cubicBezTo>
                <a:lnTo>
                  <a:pt x="22415" y="106924"/>
                </a:lnTo>
                <a:cubicBezTo>
                  <a:pt x="32753" y="115060"/>
                  <a:pt x="45603" y="120000"/>
                  <a:pt x="60000" y="120000"/>
                </a:cubicBezTo>
                <a:cubicBezTo>
                  <a:pt x="74202" y="120000"/>
                  <a:pt x="87246" y="115060"/>
                  <a:pt x="97681" y="106924"/>
                </a:cubicBezTo>
                <a:lnTo>
                  <a:pt x="103864" y="118062"/>
                </a:lnTo>
                <a:cubicBezTo>
                  <a:pt x="104154" y="119225"/>
                  <a:pt x="105314" y="120000"/>
                  <a:pt x="106376" y="120000"/>
                </a:cubicBezTo>
                <a:cubicBezTo>
                  <a:pt x="108019" y="120000"/>
                  <a:pt x="109082" y="118934"/>
                  <a:pt x="109082" y="117288"/>
                </a:cubicBezTo>
                <a:cubicBezTo>
                  <a:pt x="109082" y="116416"/>
                  <a:pt x="108792" y="115932"/>
                  <a:pt x="108309" y="115351"/>
                </a:cubicBezTo>
                <a:lnTo>
                  <a:pt x="101449" y="103341"/>
                </a:lnTo>
                <a:close/>
                <a:moveTo>
                  <a:pt x="60000" y="114769"/>
                </a:moveTo>
                <a:cubicBezTo>
                  <a:pt x="30048" y="114769"/>
                  <a:pt x="5507" y="90169"/>
                  <a:pt x="5507" y="60145"/>
                </a:cubicBezTo>
                <a:cubicBezTo>
                  <a:pt x="5507" y="30121"/>
                  <a:pt x="30048" y="5520"/>
                  <a:pt x="60000" y="5520"/>
                </a:cubicBezTo>
                <a:cubicBezTo>
                  <a:pt x="90048" y="5520"/>
                  <a:pt x="114589" y="30121"/>
                  <a:pt x="114589" y="60145"/>
                </a:cubicBezTo>
                <a:cubicBezTo>
                  <a:pt x="114589" y="90169"/>
                  <a:pt x="90048" y="114769"/>
                  <a:pt x="60000" y="1147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63" name="Google Shape;763;p81"/>
          <p:cNvSpPr/>
          <p:nvPr/>
        </p:nvSpPr>
        <p:spPr>
          <a:xfrm>
            <a:off x="756550" y="1275600"/>
            <a:ext cx="684900" cy="684900"/>
          </a:xfrm>
          <a:prstGeom prst="ellipse">
            <a:avLst/>
          </a:prstGeom>
          <a:solidFill>
            <a:srgbClr val="5477A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64" name="Google Shape;764;p81"/>
          <p:cNvSpPr/>
          <p:nvPr/>
        </p:nvSpPr>
        <p:spPr>
          <a:xfrm>
            <a:off x="789700" y="1380953"/>
            <a:ext cx="535800" cy="451500"/>
          </a:xfrm>
          <a:custGeom>
            <a:rect b="b" l="l" r="r" t="t"/>
            <a:pathLst>
              <a:path extrusionOk="0" h="120000" w="120000">
                <a:moveTo>
                  <a:pt x="76328" y="49082"/>
                </a:moveTo>
                <a:lnTo>
                  <a:pt x="54492" y="49082"/>
                </a:lnTo>
                <a:lnTo>
                  <a:pt x="54492" y="27246"/>
                </a:lnTo>
                <a:cubicBezTo>
                  <a:pt x="54492" y="25603"/>
                  <a:pt x="53429" y="24541"/>
                  <a:pt x="51787" y="24541"/>
                </a:cubicBezTo>
                <a:cubicBezTo>
                  <a:pt x="50144" y="24541"/>
                  <a:pt x="49082" y="25603"/>
                  <a:pt x="49082" y="27246"/>
                </a:cubicBezTo>
                <a:lnTo>
                  <a:pt x="49082" y="49082"/>
                </a:lnTo>
                <a:lnTo>
                  <a:pt x="27246" y="49082"/>
                </a:lnTo>
                <a:cubicBezTo>
                  <a:pt x="25603" y="49082"/>
                  <a:pt x="24541" y="50144"/>
                  <a:pt x="24541" y="51787"/>
                </a:cubicBezTo>
                <a:cubicBezTo>
                  <a:pt x="24541" y="53429"/>
                  <a:pt x="25603" y="54589"/>
                  <a:pt x="27246" y="54589"/>
                </a:cubicBezTo>
                <a:lnTo>
                  <a:pt x="49082" y="54589"/>
                </a:lnTo>
                <a:lnTo>
                  <a:pt x="49082" y="76328"/>
                </a:lnTo>
                <a:cubicBezTo>
                  <a:pt x="49082" y="77971"/>
                  <a:pt x="50144" y="79130"/>
                  <a:pt x="51787" y="79130"/>
                </a:cubicBezTo>
                <a:cubicBezTo>
                  <a:pt x="53429" y="79130"/>
                  <a:pt x="54492" y="77971"/>
                  <a:pt x="54492" y="76328"/>
                </a:cubicBezTo>
                <a:lnTo>
                  <a:pt x="54492" y="54589"/>
                </a:lnTo>
                <a:lnTo>
                  <a:pt x="76328" y="54589"/>
                </a:lnTo>
                <a:cubicBezTo>
                  <a:pt x="77971" y="54589"/>
                  <a:pt x="79033" y="53429"/>
                  <a:pt x="79033" y="51787"/>
                </a:cubicBezTo>
                <a:cubicBezTo>
                  <a:pt x="79033" y="50144"/>
                  <a:pt x="77971" y="49082"/>
                  <a:pt x="76328" y="49082"/>
                </a:cubicBezTo>
                <a:close/>
                <a:moveTo>
                  <a:pt x="119130" y="115362"/>
                </a:moveTo>
                <a:lnTo>
                  <a:pt x="90241" y="86473"/>
                </a:lnTo>
                <a:cubicBezTo>
                  <a:pt x="98454" y="77198"/>
                  <a:pt x="103574" y="65217"/>
                  <a:pt x="103574" y="51787"/>
                </a:cubicBezTo>
                <a:cubicBezTo>
                  <a:pt x="103574" y="23188"/>
                  <a:pt x="80386" y="0"/>
                  <a:pt x="51787" y="0"/>
                </a:cubicBezTo>
                <a:cubicBezTo>
                  <a:pt x="23188" y="0"/>
                  <a:pt x="0" y="23188"/>
                  <a:pt x="0" y="51787"/>
                </a:cubicBezTo>
                <a:cubicBezTo>
                  <a:pt x="0" y="80483"/>
                  <a:pt x="23188" y="103671"/>
                  <a:pt x="51787" y="103671"/>
                </a:cubicBezTo>
                <a:cubicBezTo>
                  <a:pt x="65120" y="103671"/>
                  <a:pt x="77198" y="98454"/>
                  <a:pt x="86473" y="90241"/>
                </a:cubicBezTo>
                <a:lnTo>
                  <a:pt x="115362" y="119130"/>
                </a:lnTo>
                <a:cubicBezTo>
                  <a:pt x="115845" y="119710"/>
                  <a:pt x="116425" y="120000"/>
                  <a:pt x="117198" y="120000"/>
                </a:cubicBezTo>
                <a:cubicBezTo>
                  <a:pt x="118840" y="120000"/>
                  <a:pt x="120000" y="118937"/>
                  <a:pt x="120000" y="117294"/>
                </a:cubicBezTo>
                <a:cubicBezTo>
                  <a:pt x="120000" y="116425"/>
                  <a:pt x="119710" y="115942"/>
                  <a:pt x="119130" y="115362"/>
                </a:cubicBezTo>
                <a:close/>
                <a:moveTo>
                  <a:pt x="51787" y="98164"/>
                </a:moveTo>
                <a:cubicBezTo>
                  <a:pt x="26183" y="98164"/>
                  <a:pt x="5410" y="77487"/>
                  <a:pt x="5410" y="51787"/>
                </a:cubicBezTo>
                <a:cubicBezTo>
                  <a:pt x="5410" y="26183"/>
                  <a:pt x="26183" y="5507"/>
                  <a:pt x="51787" y="5507"/>
                </a:cubicBezTo>
                <a:cubicBezTo>
                  <a:pt x="77391" y="5507"/>
                  <a:pt x="98164" y="26183"/>
                  <a:pt x="98164" y="51787"/>
                </a:cubicBezTo>
                <a:cubicBezTo>
                  <a:pt x="98164" y="77487"/>
                  <a:pt x="77391" y="98164"/>
                  <a:pt x="51787" y="981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81"/>
          <p:cNvSpPr txBox="1"/>
          <p:nvPr/>
        </p:nvSpPr>
        <p:spPr>
          <a:xfrm>
            <a:off x="4486275" y="3191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MULTIPLE REGRESSION</a:t>
            </a:r>
            <a:endParaRPr b="1" sz="2200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0" name="Google Shape;770;p82"/>
          <p:cNvCxnSpPr/>
          <p:nvPr/>
        </p:nvCxnSpPr>
        <p:spPr>
          <a:xfrm>
            <a:off x="4572000" y="914400"/>
            <a:ext cx="0" cy="42291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82"/>
          <p:cNvCxnSpPr/>
          <p:nvPr/>
        </p:nvCxnSpPr>
        <p:spPr>
          <a:xfrm>
            <a:off x="730725" y="914400"/>
            <a:ext cx="0" cy="42291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82"/>
          <p:cNvSpPr/>
          <p:nvPr/>
        </p:nvSpPr>
        <p:spPr>
          <a:xfrm>
            <a:off x="336775" y="910175"/>
            <a:ext cx="6766200" cy="4245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82"/>
          <p:cNvSpPr txBox="1"/>
          <p:nvPr>
            <p:ph type="title"/>
          </p:nvPr>
        </p:nvSpPr>
        <p:spPr>
          <a:xfrm>
            <a:off x="336775" y="290850"/>
            <a:ext cx="40251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K-NEAREST NEIGHBORS</a:t>
            </a:r>
            <a:endParaRPr sz="2200"/>
          </a:p>
        </p:txBody>
      </p:sp>
      <p:pic>
        <p:nvPicPr>
          <p:cNvPr id="774" name="Google Shape;77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28" y="978408"/>
            <a:ext cx="6628376" cy="41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9500" y="1025650"/>
            <a:ext cx="1157300" cy="4051351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2"/>
          <p:cNvSpPr txBox="1"/>
          <p:nvPr/>
        </p:nvSpPr>
        <p:spPr>
          <a:xfrm>
            <a:off x="3782625" y="4424025"/>
            <a:ext cx="2775300" cy="731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K = 22 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Cancellation Policy = “strict_14_with_grace_period”</a:t>
            </a:r>
            <a:endParaRPr/>
          </a:p>
        </p:txBody>
      </p:sp>
      <p:sp>
        <p:nvSpPr>
          <p:cNvPr id="777" name="Google Shape;777;p82"/>
          <p:cNvSpPr txBox="1"/>
          <p:nvPr/>
        </p:nvSpPr>
        <p:spPr>
          <a:xfrm>
            <a:off x="7173900" y="3871950"/>
            <a:ext cx="1157400" cy="182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3"/>
          <p:cNvSpPr txBox="1"/>
          <p:nvPr>
            <p:ph type="ctrTitle"/>
          </p:nvPr>
        </p:nvSpPr>
        <p:spPr>
          <a:xfrm>
            <a:off x="3330065" y="1172900"/>
            <a:ext cx="22161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 FEATURE SELECTION</a:t>
            </a:r>
            <a:endParaRPr/>
          </a:p>
        </p:txBody>
      </p:sp>
      <p:sp>
        <p:nvSpPr>
          <p:cNvPr id="783" name="Google Shape;783;p83"/>
          <p:cNvSpPr txBox="1"/>
          <p:nvPr>
            <p:ph idx="1" type="subTitle"/>
          </p:nvPr>
        </p:nvSpPr>
        <p:spPr>
          <a:xfrm>
            <a:off x="3322980" y="2303025"/>
            <a:ext cx="2216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4084" lvl="0" marL="146304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Categorical Variables </a:t>
            </a:r>
            <a:endParaRPr/>
          </a:p>
          <a:p>
            <a:pPr indent="-164084" lvl="0" marL="146304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User convenience, credibility of the host and guest verification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83"/>
          <p:cNvSpPr txBox="1"/>
          <p:nvPr>
            <p:ph idx="2" type="ctrTitle"/>
          </p:nvPr>
        </p:nvSpPr>
        <p:spPr>
          <a:xfrm>
            <a:off x="3330067" y="2980400"/>
            <a:ext cx="22161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 FICTIONAL RENTAL</a:t>
            </a:r>
            <a:endParaRPr/>
          </a:p>
        </p:txBody>
      </p:sp>
      <p:sp>
        <p:nvSpPr>
          <p:cNvPr id="785" name="Google Shape;785;p83"/>
          <p:cNvSpPr txBox="1"/>
          <p:nvPr>
            <p:ph idx="3" type="subTitle"/>
          </p:nvPr>
        </p:nvSpPr>
        <p:spPr>
          <a:xfrm>
            <a:off x="3176875" y="4120050"/>
            <a:ext cx="2498700" cy="9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Assessed using predict function and conditional </a:t>
            </a:r>
            <a:r>
              <a:rPr lang="en"/>
              <a:t>probabilities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Predicted not bookable - 55%</a:t>
            </a:r>
            <a:endParaRPr/>
          </a:p>
        </p:txBody>
      </p:sp>
      <p:sp>
        <p:nvSpPr>
          <p:cNvPr id="786" name="Google Shape;786;p83"/>
          <p:cNvSpPr txBox="1"/>
          <p:nvPr>
            <p:ph idx="4" type="ctrTitle"/>
          </p:nvPr>
        </p:nvSpPr>
        <p:spPr>
          <a:xfrm>
            <a:off x="5921153" y="1172900"/>
            <a:ext cx="22161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 A-PRIORI PROBABILITIES</a:t>
            </a:r>
            <a:endParaRPr/>
          </a:p>
        </p:txBody>
      </p:sp>
      <p:sp>
        <p:nvSpPr>
          <p:cNvPr id="787" name="Google Shape;787;p83"/>
          <p:cNvSpPr txBox="1"/>
          <p:nvPr>
            <p:ph idx="5" type="subTitle"/>
          </p:nvPr>
        </p:nvSpPr>
        <p:spPr>
          <a:xfrm>
            <a:off x="5921150" y="2303025"/>
            <a:ext cx="2216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60% not bookable and 39% bookable</a:t>
            </a:r>
            <a:endParaRPr/>
          </a:p>
        </p:txBody>
      </p:sp>
      <p:sp>
        <p:nvSpPr>
          <p:cNvPr id="788" name="Google Shape;788;p83"/>
          <p:cNvSpPr txBox="1"/>
          <p:nvPr>
            <p:ph idx="6" type="ctrTitle"/>
          </p:nvPr>
        </p:nvSpPr>
        <p:spPr>
          <a:xfrm>
            <a:off x="5921150" y="2980400"/>
            <a:ext cx="2498700" cy="103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 ACCURACY OF TRAINING &amp; VALIDATION DF</a:t>
            </a:r>
            <a:endParaRPr/>
          </a:p>
        </p:txBody>
      </p:sp>
      <p:sp>
        <p:nvSpPr>
          <p:cNvPr id="789" name="Google Shape;789;p83"/>
          <p:cNvSpPr txBox="1"/>
          <p:nvPr>
            <p:ph idx="7" type="subTitle"/>
          </p:nvPr>
        </p:nvSpPr>
        <p:spPr>
          <a:xfrm>
            <a:off x="5921150" y="4211375"/>
            <a:ext cx="22161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Training accuracy of 64% and validation accuracy of 61%</a:t>
            </a:r>
            <a:endParaRPr/>
          </a:p>
        </p:txBody>
      </p:sp>
      <p:cxnSp>
        <p:nvCxnSpPr>
          <p:cNvPr id="790" name="Google Shape;790;p83"/>
          <p:cNvCxnSpPr/>
          <p:nvPr/>
        </p:nvCxnSpPr>
        <p:spPr>
          <a:xfrm>
            <a:off x="3428559" y="2249475"/>
            <a:ext cx="3714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83"/>
          <p:cNvCxnSpPr/>
          <p:nvPr/>
        </p:nvCxnSpPr>
        <p:spPr>
          <a:xfrm>
            <a:off x="6017120" y="2249475"/>
            <a:ext cx="3714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2" name="Google Shape;792;p83"/>
          <p:cNvCxnSpPr/>
          <p:nvPr/>
        </p:nvCxnSpPr>
        <p:spPr>
          <a:xfrm>
            <a:off x="3428559" y="4053625"/>
            <a:ext cx="3714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83"/>
          <p:cNvCxnSpPr/>
          <p:nvPr/>
        </p:nvCxnSpPr>
        <p:spPr>
          <a:xfrm>
            <a:off x="6017120" y="4053625"/>
            <a:ext cx="3714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4" name="Google Shape;794;p83"/>
          <p:cNvSpPr txBox="1"/>
          <p:nvPr/>
        </p:nvSpPr>
        <p:spPr>
          <a:xfrm>
            <a:off x="4486275" y="319174"/>
            <a:ext cx="38559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3F3F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NAIVE BAYES</a:t>
            </a:r>
            <a:endParaRPr b="1" sz="2200">
              <a:solidFill>
                <a:srgbClr val="F3F3F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95" name="Google Shape;795;p83"/>
          <p:cNvPicPr preferRelativeResize="0"/>
          <p:nvPr/>
        </p:nvPicPr>
        <p:blipFill rotWithShape="1">
          <a:blip r:embed="rId3">
            <a:alphaModFix/>
          </a:blip>
          <a:srcRect b="0" l="24407" r="24488" t="882"/>
          <a:stretch/>
        </p:blipFill>
        <p:spPr>
          <a:xfrm>
            <a:off x="734775" y="970600"/>
            <a:ext cx="2304749" cy="417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4"/>
          <p:cNvSpPr txBox="1"/>
          <p:nvPr>
            <p:ph type="title"/>
          </p:nvPr>
        </p:nvSpPr>
        <p:spPr>
          <a:xfrm>
            <a:off x="4486275" y="203975"/>
            <a:ext cx="39678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CLASSIFICATION</a:t>
            </a:r>
            <a:endParaRPr sz="2200"/>
          </a:p>
        </p:txBody>
      </p:sp>
      <p:cxnSp>
        <p:nvCxnSpPr>
          <p:cNvPr id="801" name="Google Shape;801;p84"/>
          <p:cNvCxnSpPr/>
          <p:nvPr/>
        </p:nvCxnSpPr>
        <p:spPr>
          <a:xfrm>
            <a:off x="3301900" y="930675"/>
            <a:ext cx="0" cy="27042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2" name="Google Shape;80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775" y="969264"/>
            <a:ext cx="7719350" cy="41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84"/>
          <p:cNvSpPr txBox="1"/>
          <p:nvPr/>
        </p:nvSpPr>
        <p:spPr>
          <a:xfrm>
            <a:off x="734775" y="930675"/>
            <a:ext cx="2775300" cy="52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CP = 0.00164880, 25 splits</a:t>
            </a:r>
            <a:endParaRPr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CP = 0.00288541, 9 Splits</a:t>
            </a:r>
            <a:endParaRPr/>
          </a:p>
        </p:txBody>
      </p:sp>
      <p:sp>
        <p:nvSpPr>
          <p:cNvPr id="804" name="Google Shape;804;p84"/>
          <p:cNvSpPr txBox="1"/>
          <p:nvPr/>
        </p:nvSpPr>
        <p:spPr>
          <a:xfrm>
            <a:off x="5678825" y="1006550"/>
            <a:ext cx="2775300" cy="52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tamaran"/>
                <a:ea typeface="Catamaran"/>
                <a:cs typeface="Catamaran"/>
                <a:sym typeface="Catamaran"/>
              </a:rPr>
              <a:t>Accuracy: 57.08% →  58..39%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5"/>
          <p:cNvSpPr txBox="1"/>
          <p:nvPr>
            <p:ph type="title"/>
          </p:nvPr>
        </p:nvSpPr>
        <p:spPr>
          <a:xfrm>
            <a:off x="4630700" y="23612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CLUSTERING</a:t>
            </a:r>
            <a:endParaRPr sz="2200"/>
          </a:p>
        </p:txBody>
      </p:sp>
      <p:pic>
        <p:nvPicPr>
          <p:cNvPr id="810" name="Google Shape;81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25" y="1603950"/>
            <a:ext cx="4722151" cy="3304426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1" name="Google Shape;81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4700" y="1159450"/>
            <a:ext cx="4070149" cy="1412300"/>
          </a:xfrm>
          <a:prstGeom prst="rect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6"/>
          <p:cNvSpPr/>
          <p:nvPr/>
        </p:nvSpPr>
        <p:spPr>
          <a:xfrm>
            <a:off x="826625" y="995025"/>
            <a:ext cx="7654200" cy="24393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86"/>
          <p:cNvSpPr/>
          <p:nvPr/>
        </p:nvSpPr>
        <p:spPr>
          <a:xfrm>
            <a:off x="750100" y="3260600"/>
            <a:ext cx="8394000" cy="188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86"/>
          <p:cNvSpPr txBox="1"/>
          <p:nvPr>
            <p:ph type="title"/>
          </p:nvPr>
        </p:nvSpPr>
        <p:spPr>
          <a:xfrm>
            <a:off x="4486275" y="229625"/>
            <a:ext cx="39945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CLUSTERING</a:t>
            </a:r>
            <a:endParaRPr sz="2200"/>
          </a:p>
        </p:txBody>
      </p:sp>
      <p:sp>
        <p:nvSpPr>
          <p:cNvPr id="819" name="Google Shape;819;p86"/>
          <p:cNvSpPr txBox="1"/>
          <p:nvPr>
            <p:ph idx="2" type="title"/>
          </p:nvPr>
        </p:nvSpPr>
        <p:spPr>
          <a:xfrm>
            <a:off x="658825" y="3236000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CRASH PAD</a:t>
            </a:r>
            <a:endParaRPr sz="2200"/>
          </a:p>
        </p:txBody>
      </p:sp>
      <p:sp>
        <p:nvSpPr>
          <p:cNvPr id="820" name="Google Shape;820;p86"/>
          <p:cNvSpPr txBox="1"/>
          <p:nvPr>
            <p:ph idx="1" type="subTitle"/>
          </p:nvPr>
        </p:nvSpPr>
        <p:spPr>
          <a:xfrm>
            <a:off x="750100" y="3568392"/>
            <a:ext cx="2118300" cy="3582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-10922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/>
              <a:t>Average cost, low occupancy</a:t>
            </a:r>
            <a:endParaRPr/>
          </a:p>
          <a:p>
            <a:pPr indent="-10922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/>
              <a:t>Advertise as “cozy” rentals</a:t>
            </a:r>
            <a:endParaRPr/>
          </a:p>
          <a:p>
            <a:pPr indent="-10922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/>
              <a:t>Market to lone travelers, business people, wedding guests</a:t>
            </a:r>
            <a:endParaRPr/>
          </a:p>
        </p:txBody>
      </p:sp>
      <p:sp>
        <p:nvSpPr>
          <p:cNvPr id="821" name="Google Shape;821;p86"/>
          <p:cNvSpPr/>
          <p:nvPr/>
        </p:nvSpPr>
        <p:spPr>
          <a:xfrm>
            <a:off x="1898200" y="949100"/>
            <a:ext cx="1195200" cy="2439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2" name="Google Shape;82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952" y="971125"/>
            <a:ext cx="1906500" cy="22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86"/>
          <p:cNvSpPr/>
          <p:nvPr/>
        </p:nvSpPr>
        <p:spPr>
          <a:xfrm>
            <a:off x="3955600" y="995025"/>
            <a:ext cx="1195200" cy="22437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4" name="Google Shape;82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7050" y="971125"/>
            <a:ext cx="1906500" cy="22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86"/>
          <p:cNvSpPr/>
          <p:nvPr/>
        </p:nvSpPr>
        <p:spPr>
          <a:xfrm>
            <a:off x="6113375" y="972413"/>
            <a:ext cx="1195200" cy="2439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6" name="Google Shape;826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9350" y="971125"/>
            <a:ext cx="2012638" cy="22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86"/>
          <p:cNvPicPr preferRelativeResize="0"/>
          <p:nvPr/>
        </p:nvPicPr>
        <p:blipFill rotWithShape="1">
          <a:blip r:embed="rId6">
            <a:alphaModFix/>
          </a:blip>
          <a:srcRect b="0" l="0" r="53218" t="0"/>
          <a:stretch/>
        </p:blipFill>
        <p:spPr>
          <a:xfrm>
            <a:off x="7005850" y="971125"/>
            <a:ext cx="2012650" cy="22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6"/>
          <p:cNvSpPr txBox="1"/>
          <p:nvPr>
            <p:ph idx="2" type="title"/>
          </p:nvPr>
        </p:nvSpPr>
        <p:spPr>
          <a:xfrm>
            <a:off x="2640025" y="3236000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OVERPRICED</a:t>
            </a:r>
            <a:endParaRPr sz="2200"/>
          </a:p>
        </p:txBody>
      </p:sp>
      <p:sp>
        <p:nvSpPr>
          <p:cNvPr id="829" name="Google Shape;829;p86"/>
          <p:cNvSpPr txBox="1"/>
          <p:nvPr>
            <p:ph idx="1" type="subTitle"/>
          </p:nvPr>
        </p:nvSpPr>
        <p:spPr>
          <a:xfrm>
            <a:off x="2731300" y="3568392"/>
            <a:ext cx="2118300" cy="3582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-10922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/>
              <a:t>Significantly greater cost, occupancy varies</a:t>
            </a:r>
            <a:endParaRPr/>
          </a:p>
          <a:p>
            <a:pPr indent="-10922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/>
              <a:t>Market to guests with cash liquidity, desiring premium property near local hot spots</a:t>
            </a:r>
            <a:endParaRPr/>
          </a:p>
        </p:txBody>
      </p:sp>
      <p:sp>
        <p:nvSpPr>
          <p:cNvPr id="830" name="Google Shape;830;p86"/>
          <p:cNvSpPr txBox="1"/>
          <p:nvPr>
            <p:ph idx="2" type="title"/>
          </p:nvPr>
        </p:nvSpPr>
        <p:spPr>
          <a:xfrm>
            <a:off x="4773625" y="3236000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AVERAGE VALUE</a:t>
            </a:r>
            <a:endParaRPr sz="2200"/>
          </a:p>
        </p:txBody>
      </p:sp>
      <p:sp>
        <p:nvSpPr>
          <p:cNvPr id="831" name="Google Shape;831;p86"/>
          <p:cNvSpPr txBox="1"/>
          <p:nvPr>
            <p:ph idx="1" type="subTitle"/>
          </p:nvPr>
        </p:nvSpPr>
        <p:spPr>
          <a:xfrm>
            <a:off x="4864900" y="3568392"/>
            <a:ext cx="2118300" cy="3582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-10922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/>
              <a:t>Average price and occupancy</a:t>
            </a:r>
            <a:endParaRPr/>
          </a:p>
          <a:p>
            <a:pPr indent="-10922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/>
              <a:t>These units are for couples or very small groups, who want to see the sights but don’t want to pay an arm and a leg for it</a:t>
            </a:r>
            <a:endParaRPr/>
          </a:p>
        </p:txBody>
      </p:sp>
      <p:sp>
        <p:nvSpPr>
          <p:cNvPr id="832" name="Google Shape;832;p86"/>
          <p:cNvSpPr txBox="1"/>
          <p:nvPr>
            <p:ph idx="2" type="title"/>
          </p:nvPr>
        </p:nvSpPr>
        <p:spPr>
          <a:xfrm>
            <a:off x="6907225" y="3236000"/>
            <a:ext cx="21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BEST VALUE</a:t>
            </a:r>
            <a:endParaRPr sz="2200"/>
          </a:p>
        </p:txBody>
      </p:sp>
      <p:sp>
        <p:nvSpPr>
          <p:cNvPr id="833" name="Google Shape;833;p86"/>
          <p:cNvSpPr txBox="1"/>
          <p:nvPr>
            <p:ph idx="1" type="subTitle"/>
          </p:nvPr>
        </p:nvSpPr>
        <p:spPr>
          <a:xfrm>
            <a:off x="6998500" y="3568400"/>
            <a:ext cx="2247600" cy="3582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-10922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/>
              <a:t>Average cost, greater to significantly greater maximum occupancy</a:t>
            </a:r>
            <a:endParaRPr/>
          </a:p>
          <a:p>
            <a:pPr indent="-10922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/>
              <a:t>Appeal to guests traveling in large groups looking for the lowest cost-per-head</a:t>
            </a:r>
            <a:endParaRPr/>
          </a:p>
          <a:p>
            <a:pPr indent="-109220" lvl="0" marL="9144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/>
              <a:t>Market to folks celebrating milestones, work retreats, etc.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87"/>
          <p:cNvSpPr/>
          <p:nvPr/>
        </p:nvSpPr>
        <p:spPr>
          <a:xfrm>
            <a:off x="8143875" y="2464600"/>
            <a:ext cx="1000200" cy="26787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87"/>
          <p:cNvSpPr txBox="1"/>
          <p:nvPr>
            <p:ph type="title"/>
          </p:nvPr>
        </p:nvSpPr>
        <p:spPr>
          <a:xfrm>
            <a:off x="4486275" y="214650"/>
            <a:ext cx="3963600" cy="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CONCLUSIONS</a:t>
            </a:r>
            <a:endParaRPr sz="2200"/>
          </a:p>
        </p:txBody>
      </p:sp>
      <p:sp>
        <p:nvSpPr>
          <p:cNvPr id="840" name="Google Shape;840;p87"/>
          <p:cNvSpPr txBox="1"/>
          <p:nvPr>
            <p:ph idx="1" type="subTitle"/>
          </p:nvPr>
        </p:nvSpPr>
        <p:spPr>
          <a:xfrm>
            <a:off x="57475" y="3214150"/>
            <a:ext cx="1807200" cy="17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4084" lvl="0" marL="1463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Removal of unwanted variables </a:t>
            </a:r>
            <a:endParaRPr/>
          </a:p>
          <a:p>
            <a:pPr indent="-164084" lvl="0" marL="1463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Correct formatting for application in machine learning models </a:t>
            </a:r>
            <a:endParaRPr/>
          </a:p>
          <a:p>
            <a:pPr indent="-164084" lvl="0" marL="1463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Missing values</a:t>
            </a:r>
            <a:r>
              <a:rPr lang="en"/>
              <a:t> </a:t>
            </a:r>
            <a:endParaRPr/>
          </a:p>
        </p:txBody>
      </p:sp>
      <p:sp>
        <p:nvSpPr>
          <p:cNvPr id="841" name="Google Shape;841;p87"/>
          <p:cNvSpPr txBox="1"/>
          <p:nvPr>
            <p:ph idx="4" type="subTitle"/>
          </p:nvPr>
        </p:nvSpPr>
        <p:spPr>
          <a:xfrm>
            <a:off x="1915775" y="3227875"/>
            <a:ext cx="1807200" cy="17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4084" lvl="0" marL="1463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Visualising variables helps in identifying relations between them as well as outliers </a:t>
            </a:r>
            <a:endParaRPr/>
          </a:p>
          <a:p>
            <a:pPr indent="-164084" lvl="0" marL="1463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Price Map</a:t>
            </a:r>
            <a:r>
              <a:rPr lang="en"/>
              <a:t> </a:t>
            </a:r>
            <a:endParaRPr/>
          </a:p>
        </p:txBody>
      </p:sp>
      <p:sp>
        <p:nvSpPr>
          <p:cNvPr id="842" name="Google Shape;842;p87"/>
          <p:cNvSpPr txBox="1"/>
          <p:nvPr>
            <p:ph idx="6" type="subTitle"/>
          </p:nvPr>
        </p:nvSpPr>
        <p:spPr>
          <a:xfrm>
            <a:off x="3774075" y="3165875"/>
            <a:ext cx="1807200" cy="17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4084" lvl="0" marL="1463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M</a:t>
            </a:r>
            <a:r>
              <a:rPr lang="en"/>
              <a:t>any variables insignificant for model's purpose → Backwards elimination</a:t>
            </a:r>
            <a:endParaRPr/>
          </a:p>
          <a:p>
            <a:pPr indent="-164084" lvl="0" marL="1463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R-2  predicted only 35% of the observations → Gather information about new variables that could contribute to the model, like sq. ft</a:t>
            </a:r>
            <a:endParaRPr/>
          </a:p>
        </p:txBody>
      </p:sp>
      <p:pic>
        <p:nvPicPr>
          <p:cNvPr id="843" name="Google Shape;843;p87"/>
          <p:cNvPicPr preferRelativeResize="0"/>
          <p:nvPr/>
        </p:nvPicPr>
        <p:blipFill rotWithShape="1">
          <a:blip r:embed="rId3">
            <a:alphaModFix/>
          </a:blip>
          <a:srcRect b="35110" l="0" r="0" t="35110"/>
          <a:stretch/>
        </p:blipFill>
        <p:spPr>
          <a:xfrm>
            <a:off x="-4403" y="979875"/>
            <a:ext cx="8391902" cy="1405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4" name="Google Shape;844;p87"/>
          <p:cNvCxnSpPr>
            <a:stCxn id="845" idx="1"/>
          </p:cNvCxnSpPr>
          <p:nvPr/>
        </p:nvCxnSpPr>
        <p:spPr>
          <a:xfrm rot="10800000">
            <a:off x="-75" y="2934625"/>
            <a:ext cx="322500" cy="210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5" name="Google Shape;845;p87"/>
          <p:cNvSpPr/>
          <p:nvPr/>
        </p:nvSpPr>
        <p:spPr>
          <a:xfrm>
            <a:off x="322425" y="2732575"/>
            <a:ext cx="1277400" cy="408300"/>
          </a:xfrm>
          <a:prstGeom prst="rect">
            <a:avLst/>
          </a:prstGeom>
          <a:solidFill>
            <a:srgbClr val="F3F3F3">
              <a:alpha val="58040"/>
            </a:srgbClr>
          </a:solidFill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Preparation</a:t>
            </a:r>
            <a:endParaRPr b="1" sz="1600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46" name="Google Shape;846;p87"/>
          <p:cNvSpPr/>
          <p:nvPr/>
        </p:nvSpPr>
        <p:spPr>
          <a:xfrm>
            <a:off x="2180675" y="2732575"/>
            <a:ext cx="1277400" cy="408300"/>
          </a:xfrm>
          <a:prstGeom prst="rect">
            <a:avLst/>
          </a:prstGeom>
          <a:solidFill>
            <a:srgbClr val="F3F3F3">
              <a:alpha val="58040"/>
            </a:srgbClr>
          </a:solidFill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Exploration</a:t>
            </a:r>
            <a:endParaRPr b="1" sz="1600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47" name="Google Shape;847;p87"/>
          <p:cNvSpPr/>
          <p:nvPr/>
        </p:nvSpPr>
        <p:spPr>
          <a:xfrm>
            <a:off x="4038925" y="2732575"/>
            <a:ext cx="1277400" cy="408300"/>
          </a:xfrm>
          <a:prstGeom prst="rect">
            <a:avLst/>
          </a:prstGeom>
          <a:solidFill>
            <a:srgbClr val="F3F3F3">
              <a:alpha val="58040"/>
            </a:srgbClr>
          </a:solidFill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Prediction</a:t>
            </a:r>
            <a:endParaRPr b="1" sz="1600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848" name="Google Shape;848;p87"/>
          <p:cNvCxnSpPr>
            <a:stCxn id="845" idx="3"/>
            <a:endCxn id="846" idx="1"/>
          </p:cNvCxnSpPr>
          <p:nvPr/>
        </p:nvCxnSpPr>
        <p:spPr>
          <a:xfrm>
            <a:off x="1599825" y="2936725"/>
            <a:ext cx="5808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49" name="Google Shape;849;p87"/>
          <p:cNvPicPr preferRelativeResize="0"/>
          <p:nvPr/>
        </p:nvPicPr>
        <p:blipFill rotWithShape="1">
          <a:blip r:embed="rId3">
            <a:alphaModFix/>
          </a:blip>
          <a:srcRect b="35110" l="0" r="0" t="35110"/>
          <a:stretch/>
        </p:blipFill>
        <p:spPr>
          <a:xfrm>
            <a:off x="-4403" y="979875"/>
            <a:ext cx="8391902" cy="14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87"/>
          <p:cNvSpPr txBox="1"/>
          <p:nvPr/>
        </p:nvSpPr>
        <p:spPr>
          <a:xfrm>
            <a:off x="5497125" y="3227875"/>
            <a:ext cx="19782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4084" lvl="0" marL="146304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tamaran Thin"/>
              <a:buChar char="●"/>
            </a:pPr>
            <a:r>
              <a:rPr lang="en" sz="1200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KNN Model: 57% accuracy. More data can improve the results </a:t>
            </a:r>
            <a:endParaRPr sz="1200">
              <a:solidFill>
                <a:schemeClr val="dk2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-164084" lvl="0" marL="146304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tamaran Thin"/>
              <a:buChar char="●"/>
            </a:pPr>
            <a:r>
              <a:rPr lang="en" sz="1200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Naive Bayes: not bookable. Improvisation and addition of new features</a:t>
            </a:r>
            <a:endParaRPr sz="1200">
              <a:solidFill>
                <a:schemeClr val="dk2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-176784" lvl="0" marL="146304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tamaran Thin"/>
              <a:buChar char="●"/>
            </a:pPr>
            <a:r>
              <a:rPr lang="en" sz="1200">
                <a:solidFill>
                  <a:schemeClr val="dk2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Decision tree as a visual tool for prediction. But data improvement required.</a:t>
            </a:r>
            <a:endParaRPr sz="1200">
              <a:solidFill>
                <a:schemeClr val="dk2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851" name="Google Shape;851;p87"/>
          <p:cNvSpPr txBox="1"/>
          <p:nvPr/>
        </p:nvSpPr>
        <p:spPr>
          <a:xfrm>
            <a:off x="7427325" y="3227875"/>
            <a:ext cx="18072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4084" lvl="0" marL="1463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Catamaran Thin"/>
              <a:buChar char="●"/>
            </a:pPr>
            <a:r>
              <a:rPr lang="en" sz="1200"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Feature Engineering</a:t>
            </a:r>
            <a:endParaRPr sz="1200">
              <a:solidFill>
                <a:srgbClr val="F3F3F3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-164084" lvl="0" marL="1463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Catamaran Thin"/>
              <a:buChar char="●"/>
            </a:pPr>
            <a:r>
              <a:rPr lang="en" sz="1200"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4 clusters: Crash Pad, Overpriced, Average Value and Best Value </a:t>
            </a:r>
            <a:endParaRPr sz="1200">
              <a:solidFill>
                <a:srgbClr val="F3F3F3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-164084" lvl="0" marL="14630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Font typeface="Catamaran Thin"/>
              <a:buChar char="●"/>
            </a:pPr>
            <a:r>
              <a:rPr lang="en" sz="1200">
                <a:solidFill>
                  <a:srgbClr val="F3F3F3"/>
                </a:solidFill>
                <a:latin typeface="Catamaran Thin"/>
                <a:ea typeface="Catamaran Thin"/>
                <a:cs typeface="Catamaran Thin"/>
                <a:sym typeface="Catamaran Thin"/>
              </a:rPr>
              <a:t>Active search </a:t>
            </a:r>
            <a:endParaRPr sz="1200">
              <a:solidFill>
                <a:srgbClr val="F3F3F3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3F3F3"/>
              </a:solidFill>
              <a:latin typeface="Catamaran Thin"/>
              <a:ea typeface="Catamaran Thin"/>
              <a:cs typeface="Catamaran Thin"/>
              <a:sym typeface="Catamaran Thin"/>
            </a:endParaRPr>
          </a:p>
        </p:txBody>
      </p:sp>
      <p:sp>
        <p:nvSpPr>
          <p:cNvPr id="852" name="Google Shape;852;p87"/>
          <p:cNvSpPr/>
          <p:nvPr/>
        </p:nvSpPr>
        <p:spPr>
          <a:xfrm>
            <a:off x="5755825" y="2732575"/>
            <a:ext cx="1406700" cy="408300"/>
          </a:xfrm>
          <a:prstGeom prst="rect">
            <a:avLst/>
          </a:prstGeom>
          <a:solidFill>
            <a:srgbClr val="F3F3F3">
              <a:alpha val="58040"/>
            </a:srgbClr>
          </a:solidFill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Classification</a:t>
            </a:r>
            <a:endParaRPr b="1" sz="1600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53" name="Google Shape;853;p87"/>
          <p:cNvSpPr/>
          <p:nvPr/>
        </p:nvSpPr>
        <p:spPr>
          <a:xfrm>
            <a:off x="7743275" y="2732575"/>
            <a:ext cx="1277400" cy="408300"/>
          </a:xfrm>
          <a:prstGeom prst="rect">
            <a:avLst/>
          </a:prstGeom>
          <a:solidFill>
            <a:srgbClr val="F3F3F3">
              <a:alpha val="58040"/>
            </a:srgbClr>
          </a:solidFill>
          <a:ln cap="flat" cmpd="sng" w="2857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82B3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Clustering</a:t>
            </a:r>
            <a:endParaRPr b="1" sz="1600">
              <a:solidFill>
                <a:srgbClr val="282B3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854" name="Google Shape;854;p87"/>
          <p:cNvCxnSpPr/>
          <p:nvPr/>
        </p:nvCxnSpPr>
        <p:spPr>
          <a:xfrm>
            <a:off x="3458075" y="2936725"/>
            <a:ext cx="5808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5" name="Google Shape;855;p87"/>
          <p:cNvCxnSpPr>
            <a:endCxn id="852" idx="1"/>
          </p:cNvCxnSpPr>
          <p:nvPr/>
        </p:nvCxnSpPr>
        <p:spPr>
          <a:xfrm>
            <a:off x="5316325" y="2935825"/>
            <a:ext cx="439500" cy="90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6" name="Google Shape;856;p87"/>
          <p:cNvCxnSpPr/>
          <p:nvPr/>
        </p:nvCxnSpPr>
        <p:spPr>
          <a:xfrm>
            <a:off x="7162425" y="2935675"/>
            <a:ext cx="5808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8"/>
          <p:cNvSpPr txBox="1"/>
          <p:nvPr>
            <p:ph type="ctrTitle"/>
          </p:nvPr>
        </p:nvSpPr>
        <p:spPr>
          <a:xfrm flipH="1">
            <a:off x="1907475" y="632747"/>
            <a:ext cx="2894400" cy="9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62" name="Google Shape;862;p88"/>
          <p:cNvSpPr txBox="1"/>
          <p:nvPr>
            <p:ph idx="1" type="subTitle"/>
          </p:nvPr>
        </p:nvSpPr>
        <p:spPr>
          <a:xfrm flipH="1">
            <a:off x="1907475" y="1748075"/>
            <a:ext cx="2846100" cy="13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Do you have any questions?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3" name="Google Shape;863;p88"/>
          <p:cNvPicPr preferRelativeResize="0"/>
          <p:nvPr/>
        </p:nvPicPr>
        <p:blipFill rotWithShape="1">
          <a:blip r:embed="rId3">
            <a:alphaModFix/>
          </a:blip>
          <a:srcRect b="0" l="52380" r="3616" t="1487"/>
          <a:stretch/>
        </p:blipFill>
        <p:spPr>
          <a:xfrm>
            <a:off x="5072875" y="0"/>
            <a:ext cx="4088573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4" name="Google Shape;864;p88"/>
          <p:cNvCxnSpPr/>
          <p:nvPr/>
        </p:nvCxnSpPr>
        <p:spPr>
          <a:xfrm>
            <a:off x="5048880" y="-38850"/>
            <a:ext cx="0" cy="52212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5" name="Google Shape;865;p88"/>
          <p:cNvCxnSpPr/>
          <p:nvPr/>
        </p:nvCxnSpPr>
        <p:spPr>
          <a:xfrm>
            <a:off x="1766080" y="-38850"/>
            <a:ext cx="0" cy="52212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6" name="Google Shape;866;p88"/>
          <p:cNvCxnSpPr/>
          <p:nvPr/>
        </p:nvCxnSpPr>
        <p:spPr>
          <a:xfrm rot="10800000">
            <a:off x="7307" y="942925"/>
            <a:ext cx="1757700" cy="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7" name="Google Shape;867;p88"/>
          <p:cNvCxnSpPr/>
          <p:nvPr/>
        </p:nvCxnSpPr>
        <p:spPr>
          <a:xfrm rot="10800000">
            <a:off x="1741973" y="4169525"/>
            <a:ext cx="3282900" cy="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8" name="Google Shape;868;p88"/>
          <p:cNvCxnSpPr/>
          <p:nvPr/>
        </p:nvCxnSpPr>
        <p:spPr>
          <a:xfrm rot="10800000">
            <a:off x="2000582" y="1643315"/>
            <a:ext cx="10938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69" name="Google Shape;869;p88"/>
          <p:cNvPicPr preferRelativeResize="0"/>
          <p:nvPr/>
        </p:nvPicPr>
        <p:blipFill rotWithShape="1">
          <a:blip r:embed="rId4">
            <a:alphaModFix/>
          </a:blip>
          <a:srcRect b="0" l="0" r="80949" t="19028"/>
          <a:stretch/>
        </p:blipFill>
        <p:spPr>
          <a:xfrm>
            <a:off x="0" y="978875"/>
            <a:ext cx="1741973" cy="41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88"/>
          <p:cNvSpPr/>
          <p:nvPr/>
        </p:nvSpPr>
        <p:spPr>
          <a:xfrm>
            <a:off x="1790175" y="4161875"/>
            <a:ext cx="3258600" cy="981600"/>
          </a:xfrm>
          <a:prstGeom prst="rect">
            <a:avLst/>
          </a:prstGeom>
          <a:solidFill>
            <a:srgbClr val="F3F3F3">
              <a:alpha val="580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88"/>
          <p:cNvSpPr txBox="1"/>
          <p:nvPr/>
        </p:nvSpPr>
        <p:spPr>
          <a:xfrm>
            <a:off x="1907477" y="3622575"/>
            <a:ext cx="2246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Please keep this slide for attribution.</a:t>
            </a:r>
            <a:endParaRPr sz="900">
              <a:solidFill>
                <a:srgbClr val="F3F3F3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2"/>
          <p:cNvSpPr txBox="1"/>
          <p:nvPr>
            <p:ph type="title"/>
          </p:nvPr>
        </p:nvSpPr>
        <p:spPr>
          <a:xfrm>
            <a:off x="4181475" y="199350"/>
            <a:ext cx="43005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OVERVIEW</a:t>
            </a:r>
            <a:endParaRPr sz="2200"/>
          </a:p>
        </p:txBody>
      </p:sp>
      <p:pic>
        <p:nvPicPr>
          <p:cNvPr id="616" name="Google Shape;616;p72"/>
          <p:cNvPicPr preferRelativeResize="0"/>
          <p:nvPr/>
        </p:nvPicPr>
        <p:blipFill rotWithShape="1">
          <a:blip r:embed="rId3">
            <a:alphaModFix/>
          </a:blip>
          <a:srcRect b="0" l="44570" r="32275" t="823"/>
          <a:stretch/>
        </p:blipFill>
        <p:spPr>
          <a:xfrm>
            <a:off x="-17225" y="977600"/>
            <a:ext cx="1728998" cy="41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72"/>
          <p:cNvSpPr txBox="1"/>
          <p:nvPr/>
        </p:nvSpPr>
        <p:spPr>
          <a:xfrm>
            <a:off x="6496689" y="1131225"/>
            <a:ext cx="24489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CLASSIFICATION</a:t>
            </a:r>
            <a:endParaRPr b="1" sz="1600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8" name="Google Shape;618;p72"/>
          <p:cNvSpPr txBox="1"/>
          <p:nvPr/>
        </p:nvSpPr>
        <p:spPr>
          <a:xfrm>
            <a:off x="6496689" y="2413575"/>
            <a:ext cx="24489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CLUSTERING</a:t>
            </a:r>
            <a:endParaRPr b="1" sz="1600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72"/>
          <p:cNvSpPr txBox="1"/>
          <p:nvPr/>
        </p:nvSpPr>
        <p:spPr>
          <a:xfrm>
            <a:off x="6496689" y="2794325"/>
            <a:ext cx="24489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1919" lvl="0" marL="18288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tamaran"/>
              <a:buChar char="●"/>
            </a:pPr>
            <a:r>
              <a:rPr i="1" lang="en" sz="12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K-MEANS ANALYSIS / HIERARCHICAL CLUSTERING ANALYSIS</a:t>
            </a:r>
            <a:endParaRPr i="1" sz="12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20" name="Google Shape;620;p72"/>
          <p:cNvSpPr txBox="1"/>
          <p:nvPr/>
        </p:nvSpPr>
        <p:spPr>
          <a:xfrm>
            <a:off x="4790164" y="2542525"/>
            <a:ext cx="16302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04</a:t>
            </a:r>
            <a:endParaRPr sz="480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621" name="Google Shape;621;p72"/>
          <p:cNvSpPr txBox="1"/>
          <p:nvPr/>
        </p:nvSpPr>
        <p:spPr>
          <a:xfrm>
            <a:off x="6496689" y="3695925"/>
            <a:ext cx="24489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CONCLUSIONS</a:t>
            </a:r>
            <a:endParaRPr b="1" sz="1600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72"/>
          <p:cNvSpPr txBox="1"/>
          <p:nvPr/>
        </p:nvSpPr>
        <p:spPr>
          <a:xfrm>
            <a:off x="6496689" y="4076675"/>
            <a:ext cx="24489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-176784" lvl="0" marL="329184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tamaran"/>
              <a:buChar char="●"/>
            </a:pPr>
            <a:r>
              <a:rPr i="1" lang="en" sz="12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FINDINGS AND OVERALL PROCESS</a:t>
            </a:r>
            <a:endParaRPr i="1" sz="12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23" name="Google Shape;623;p72"/>
          <p:cNvSpPr txBox="1"/>
          <p:nvPr/>
        </p:nvSpPr>
        <p:spPr>
          <a:xfrm>
            <a:off x="4790164" y="3824875"/>
            <a:ext cx="16302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05</a:t>
            </a:r>
            <a:endParaRPr sz="480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624" name="Google Shape;624;p72"/>
          <p:cNvSpPr txBox="1"/>
          <p:nvPr/>
        </p:nvSpPr>
        <p:spPr>
          <a:xfrm>
            <a:off x="6496689" y="1511975"/>
            <a:ext cx="24489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1919" lvl="0" marL="18288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tamaran"/>
              <a:buChar char="●"/>
            </a:pPr>
            <a:r>
              <a:rPr i="1" lang="en" sz="12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K-NEAREST NEIGHBORS</a:t>
            </a:r>
            <a:endParaRPr i="1" sz="12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121919" lvl="0" marL="18288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tamaran"/>
              <a:buChar char="●"/>
            </a:pPr>
            <a:r>
              <a:rPr i="1" lang="en" sz="12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NAIVE BAYES</a:t>
            </a:r>
            <a:endParaRPr i="1" sz="12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121919" lvl="0" marL="18288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tamaran"/>
              <a:buChar char="●"/>
            </a:pPr>
            <a:r>
              <a:rPr i="1" lang="en" sz="12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CLASSIFICATION TREE</a:t>
            </a:r>
            <a:endParaRPr i="1" sz="12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25" name="Google Shape;625;p72"/>
          <p:cNvSpPr txBox="1"/>
          <p:nvPr/>
        </p:nvSpPr>
        <p:spPr>
          <a:xfrm>
            <a:off x="4790164" y="1260175"/>
            <a:ext cx="16302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</a:t>
            </a:r>
            <a:r>
              <a:rPr lang="en" sz="480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3</a:t>
            </a:r>
            <a:endParaRPr sz="480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626" name="Google Shape;626;p72"/>
          <p:cNvSpPr txBox="1"/>
          <p:nvPr/>
        </p:nvSpPr>
        <p:spPr>
          <a:xfrm>
            <a:off x="2804789" y="1467600"/>
            <a:ext cx="24489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PREPARATION AND EXPLORATION</a:t>
            </a:r>
            <a:endParaRPr b="1" sz="1800">
              <a:solidFill>
                <a:srgbClr val="93C47D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27" name="Google Shape;627;p72"/>
          <p:cNvSpPr txBox="1"/>
          <p:nvPr/>
        </p:nvSpPr>
        <p:spPr>
          <a:xfrm>
            <a:off x="2804801" y="1848350"/>
            <a:ext cx="2637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0" wrap="square" tIns="0">
            <a:noAutofit/>
          </a:bodyPr>
          <a:lstStyle/>
          <a:p>
            <a:pPr indent="-121919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tamaran"/>
              <a:buChar char="●"/>
            </a:pPr>
            <a:r>
              <a:rPr i="1" lang="en" sz="12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MISSING VALUES</a:t>
            </a:r>
            <a:endParaRPr i="1" sz="12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121919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tamaran"/>
              <a:buChar char="●"/>
            </a:pPr>
            <a:r>
              <a:rPr i="1" lang="en" sz="12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SUMMARY STATISTICS</a:t>
            </a:r>
            <a:endParaRPr i="1" sz="12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121919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tamaran"/>
              <a:buChar char="●"/>
            </a:pPr>
            <a:r>
              <a:rPr i="1" lang="en" sz="12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DATA VISUALIZATION</a:t>
            </a:r>
            <a:endParaRPr i="1" sz="12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121919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tamaran"/>
              <a:buChar char="●"/>
            </a:pPr>
            <a:r>
              <a:rPr i="1" lang="en" sz="12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MAPPING</a:t>
            </a:r>
            <a:endParaRPr i="1" sz="12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-121919" lvl="0" marL="1828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tamaran"/>
              <a:buChar char="●"/>
            </a:pPr>
            <a:r>
              <a:rPr i="1" lang="en" sz="12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WORDCLOUD</a:t>
            </a:r>
            <a:endParaRPr i="1" sz="12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628" name="Google Shape;628;p72"/>
          <p:cNvSpPr txBox="1"/>
          <p:nvPr/>
        </p:nvSpPr>
        <p:spPr>
          <a:xfrm>
            <a:off x="1098264" y="1336500"/>
            <a:ext cx="16302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01</a:t>
            </a:r>
            <a:endParaRPr sz="480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629" name="Google Shape;629;p72"/>
          <p:cNvSpPr txBox="1"/>
          <p:nvPr/>
        </p:nvSpPr>
        <p:spPr>
          <a:xfrm>
            <a:off x="2804789" y="3239175"/>
            <a:ext cx="24489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3C47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PREDICTION</a:t>
            </a:r>
            <a:endParaRPr b="1" sz="1600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0" name="Google Shape;630;p72"/>
          <p:cNvSpPr txBox="1"/>
          <p:nvPr/>
        </p:nvSpPr>
        <p:spPr>
          <a:xfrm>
            <a:off x="2804789" y="3619925"/>
            <a:ext cx="24489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1919" lvl="0" marL="18288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Catamaran"/>
              <a:buChar char="●"/>
            </a:pPr>
            <a:r>
              <a:rPr i="1" lang="en" sz="1200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MULTIPLE REGRESSION MODEL FOR PRICE</a:t>
            </a:r>
            <a:endParaRPr i="1" sz="1200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31" name="Google Shape;631;p72"/>
          <p:cNvSpPr txBox="1"/>
          <p:nvPr/>
        </p:nvSpPr>
        <p:spPr>
          <a:xfrm>
            <a:off x="1098264" y="3108075"/>
            <a:ext cx="16302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Montserrat Thin"/>
                <a:ea typeface="Montserrat Thin"/>
                <a:cs typeface="Montserrat Thin"/>
                <a:sym typeface="Montserrat Thin"/>
              </a:rPr>
              <a:t>02</a:t>
            </a:r>
            <a:endParaRPr sz="4800">
              <a:solidFill>
                <a:srgbClr val="FFFFFF"/>
              </a:solidFill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73"/>
          <p:cNvPicPr preferRelativeResize="0"/>
          <p:nvPr/>
        </p:nvPicPr>
        <p:blipFill rotWithShape="1">
          <a:blip r:embed="rId3">
            <a:alphaModFix/>
          </a:blip>
          <a:srcRect b="0" l="0" r="38248" t="0"/>
          <a:stretch/>
        </p:blipFill>
        <p:spPr>
          <a:xfrm>
            <a:off x="0" y="978900"/>
            <a:ext cx="4572000" cy="4164599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73"/>
          <p:cNvSpPr txBox="1"/>
          <p:nvPr>
            <p:ph type="title"/>
          </p:nvPr>
        </p:nvSpPr>
        <p:spPr>
          <a:xfrm>
            <a:off x="4486275" y="195576"/>
            <a:ext cx="3963600" cy="6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MISSING VALUES</a:t>
            </a:r>
            <a:endParaRPr sz="2200"/>
          </a:p>
        </p:txBody>
      </p:sp>
      <p:cxnSp>
        <p:nvCxnSpPr>
          <p:cNvPr id="638" name="Google Shape;638;p73"/>
          <p:cNvCxnSpPr/>
          <p:nvPr/>
        </p:nvCxnSpPr>
        <p:spPr>
          <a:xfrm>
            <a:off x="4572000" y="953400"/>
            <a:ext cx="0" cy="422910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9" name="Google Shape;639;p73"/>
          <p:cNvSpPr txBox="1"/>
          <p:nvPr/>
        </p:nvSpPr>
        <p:spPr>
          <a:xfrm>
            <a:off x="5626364" y="2600797"/>
            <a:ext cx="24489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FILTER COPACABANA</a:t>
            </a:r>
            <a:endParaRPr b="1" sz="1600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0" name="Google Shape;640;p73"/>
          <p:cNvSpPr txBox="1"/>
          <p:nvPr/>
        </p:nvSpPr>
        <p:spPr>
          <a:xfrm>
            <a:off x="5626375" y="3534225"/>
            <a:ext cx="28236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REMOVE </a:t>
            </a:r>
            <a:r>
              <a:rPr b="1" lang="en" sz="1600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UNNECESSARY</a:t>
            </a:r>
            <a:r>
              <a:rPr b="1" lang="en" sz="1600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 COLUMNS</a:t>
            </a:r>
            <a:endParaRPr b="1" sz="1600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73"/>
          <p:cNvSpPr txBox="1"/>
          <p:nvPr/>
        </p:nvSpPr>
        <p:spPr>
          <a:xfrm>
            <a:off x="5626364" y="1057760"/>
            <a:ext cx="24489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LISTINGS&lt;-READ.CSV</a:t>
            </a:r>
            <a:endParaRPr b="1" sz="1600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2" name="Google Shape;642;p73"/>
          <p:cNvSpPr txBox="1"/>
          <p:nvPr/>
        </p:nvSpPr>
        <p:spPr>
          <a:xfrm>
            <a:off x="5626364" y="1331605"/>
            <a:ext cx="24489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Columns to Factors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Columns to Dates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Column to Numeric (%)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Columns to Numeric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E6E8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3" name="Google Shape;643;p73"/>
          <p:cNvSpPr/>
          <p:nvPr/>
        </p:nvSpPr>
        <p:spPr>
          <a:xfrm>
            <a:off x="4753174" y="1196175"/>
            <a:ext cx="666300" cy="666300"/>
          </a:xfrm>
          <a:prstGeom prst="rect">
            <a:avLst/>
          </a:prstGeom>
          <a:noFill/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73"/>
          <p:cNvSpPr/>
          <p:nvPr/>
        </p:nvSpPr>
        <p:spPr>
          <a:xfrm>
            <a:off x="4753174" y="2363600"/>
            <a:ext cx="666300" cy="666300"/>
          </a:xfrm>
          <a:prstGeom prst="rect">
            <a:avLst/>
          </a:prstGeom>
          <a:noFill/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73"/>
          <p:cNvSpPr/>
          <p:nvPr/>
        </p:nvSpPr>
        <p:spPr>
          <a:xfrm>
            <a:off x="4753174" y="3302425"/>
            <a:ext cx="666300" cy="666300"/>
          </a:xfrm>
          <a:prstGeom prst="rect">
            <a:avLst/>
          </a:prstGeom>
          <a:noFill/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6" name="Google Shape;646;p73"/>
          <p:cNvGrpSpPr/>
          <p:nvPr/>
        </p:nvGrpSpPr>
        <p:grpSpPr>
          <a:xfrm>
            <a:off x="4878358" y="1374240"/>
            <a:ext cx="415930" cy="310177"/>
            <a:chOff x="5216456" y="3725484"/>
            <a:chExt cx="356196" cy="265631"/>
          </a:xfrm>
        </p:grpSpPr>
        <p:sp>
          <p:nvSpPr>
            <p:cNvPr id="647" name="Google Shape;647;p73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73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" name="Google Shape;649;p73"/>
          <p:cNvGrpSpPr/>
          <p:nvPr/>
        </p:nvGrpSpPr>
        <p:grpSpPr>
          <a:xfrm>
            <a:off x="4878358" y="2541652"/>
            <a:ext cx="415930" cy="310177"/>
            <a:chOff x="5216456" y="3725484"/>
            <a:chExt cx="356196" cy="265631"/>
          </a:xfrm>
        </p:grpSpPr>
        <p:sp>
          <p:nvSpPr>
            <p:cNvPr id="650" name="Google Shape;650;p73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73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73"/>
          <p:cNvGrpSpPr/>
          <p:nvPr/>
        </p:nvGrpSpPr>
        <p:grpSpPr>
          <a:xfrm>
            <a:off x="4878358" y="3480477"/>
            <a:ext cx="415930" cy="310177"/>
            <a:chOff x="5216456" y="3725484"/>
            <a:chExt cx="356196" cy="265631"/>
          </a:xfrm>
        </p:grpSpPr>
        <p:sp>
          <p:nvSpPr>
            <p:cNvPr id="653" name="Google Shape;653;p73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73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73"/>
          <p:cNvSpPr txBox="1"/>
          <p:nvPr/>
        </p:nvSpPr>
        <p:spPr>
          <a:xfrm>
            <a:off x="5626376" y="4143825"/>
            <a:ext cx="26712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HANDLE NAs from DF</a:t>
            </a:r>
            <a:endParaRPr b="1" sz="1600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6" name="Google Shape;656;p73"/>
          <p:cNvSpPr txBox="1"/>
          <p:nvPr/>
        </p:nvSpPr>
        <p:spPr>
          <a:xfrm>
            <a:off x="5626364" y="4493879"/>
            <a:ext cx="24489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Mode, Mean, Median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na.omit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E6E8A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57" name="Google Shape;657;p73"/>
          <p:cNvSpPr/>
          <p:nvPr/>
        </p:nvSpPr>
        <p:spPr>
          <a:xfrm>
            <a:off x="4753174" y="4216825"/>
            <a:ext cx="666300" cy="666300"/>
          </a:xfrm>
          <a:prstGeom prst="rect">
            <a:avLst/>
          </a:prstGeom>
          <a:noFill/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8" name="Google Shape;658;p73"/>
          <p:cNvGrpSpPr/>
          <p:nvPr/>
        </p:nvGrpSpPr>
        <p:grpSpPr>
          <a:xfrm>
            <a:off x="4878358" y="4394877"/>
            <a:ext cx="415930" cy="310177"/>
            <a:chOff x="5216456" y="3725484"/>
            <a:chExt cx="356196" cy="265631"/>
          </a:xfrm>
        </p:grpSpPr>
        <p:sp>
          <p:nvSpPr>
            <p:cNvPr id="659" name="Google Shape;659;p73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73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4"/>
          <p:cNvSpPr txBox="1"/>
          <p:nvPr>
            <p:ph type="title"/>
          </p:nvPr>
        </p:nvSpPr>
        <p:spPr>
          <a:xfrm>
            <a:off x="4410075" y="199001"/>
            <a:ext cx="41475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SUMMARY STATISTICS</a:t>
            </a:r>
            <a:endParaRPr sz="2200"/>
          </a:p>
        </p:txBody>
      </p:sp>
      <p:pic>
        <p:nvPicPr>
          <p:cNvPr id="666" name="Google Shape;666;p74"/>
          <p:cNvPicPr preferRelativeResize="0"/>
          <p:nvPr/>
        </p:nvPicPr>
        <p:blipFill rotWithShape="1">
          <a:blip r:embed="rId3">
            <a:alphaModFix/>
          </a:blip>
          <a:srcRect b="0" l="12401" r="65585" t="1960"/>
          <a:stretch/>
        </p:blipFill>
        <p:spPr>
          <a:xfrm>
            <a:off x="3730925" y="973800"/>
            <a:ext cx="1674427" cy="419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750" y="1037072"/>
            <a:ext cx="1674425" cy="4068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6800" y="1054329"/>
            <a:ext cx="2689216" cy="40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5"/>
          <p:cNvSpPr/>
          <p:nvPr/>
        </p:nvSpPr>
        <p:spPr>
          <a:xfrm>
            <a:off x="0" y="934200"/>
            <a:ext cx="9161400" cy="3270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75"/>
          <p:cNvSpPr txBox="1"/>
          <p:nvPr>
            <p:ph type="title"/>
          </p:nvPr>
        </p:nvSpPr>
        <p:spPr>
          <a:xfrm>
            <a:off x="4486275" y="199001"/>
            <a:ext cx="40710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SUMMARY STATISTICS</a:t>
            </a:r>
            <a:endParaRPr sz="2200"/>
          </a:p>
        </p:txBody>
      </p:sp>
      <p:cxnSp>
        <p:nvCxnSpPr>
          <p:cNvPr id="675" name="Google Shape;675;p75"/>
          <p:cNvCxnSpPr/>
          <p:nvPr/>
        </p:nvCxnSpPr>
        <p:spPr>
          <a:xfrm rot="10800000">
            <a:off x="-8710" y="4171417"/>
            <a:ext cx="9161400" cy="0"/>
          </a:xfrm>
          <a:prstGeom prst="straightConnector1">
            <a:avLst/>
          </a:prstGeom>
          <a:noFill/>
          <a:ln cap="flat" cmpd="sng" w="76200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6" name="Google Shape;67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75" y="1417950"/>
            <a:ext cx="2795575" cy="215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075" y="1405550"/>
            <a:ext cx="2795575" cy="2164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100" y="1474713"/>
            <a:ext cx="2717800" cy="20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3" name="Google Shape;683;p76"/>
          <p:cNvCxnSpPr/>
          <p:nvPr/>
        </p:nvCxnSpPr>
        <p:spPr>
          <a:xfrm>
            <a:off x="4478450" y="942925"/>
            <a:ext cx="1093800" cy="0"/>
          </a:xfrm>
          <a:prstGeom prst="straightConnector1">
            <a:avLst/>
          </a:prstGeom>
          <a:noFill/>
          <a:ln cap="flat" cmpd="sng" w="2857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4" name="Google Shape;68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74475" cy="29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17520"/>
            <a:ext cx="4074475" cy="21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3950" y="-41850"/>
            <a:ext cx="502005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6"/>
          <p:cNvSpPr txBox="1"/>
          <p:nvPr>
            <p:ph idx="4294967295" type="title"/>
          </p:nvPr>
        </p:nvSpPr>
        <p:spPr>
          <a:xfrm>
            <a:off x="4105275" y="4466201"/>
            <a:ext cx="40710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VISUALIZATIONS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7"/>
          <p:cNvSpPr/>
          <p:nvPr/>
        </p:nvSpPr>
        <p:spPr>
          <a:xfrm>
            <a:off x="4286250" y="0"/>
            <a:ext cx="4857900" cy="1102200"/>
          </a:xfrm>
          <a:prstGeom prst="rect">
            <a:avLst/>
          </a:prstGeom>
          <a:solidFill>
            <a:srgbClr val="0B5394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77"/>
          <p:cNvSpPr txBox="1"/>
          <p:nvPr>
            <p:ph idx="4294967295" type="title"/>
          </p:nvPr>
        </p:nvSpPr>
        <p:spPr>
          <a:xfrm>
            <a:off x="0" y="2343101"/>
            <a:ext cx="40710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VISUALIZATIONS</a:t>
            </a:r>
            <a:endParaRPr sz="2200"/>
          </a:p>
        </p:txBody>
      </p:sp>
      <p:pic>
        <p:nvPicPr>
          <p:cNvPr id="694" name="Google Shape;6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71000" cy="22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13225"/>
            <a:ext cx="4071000" cy="21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3100" y="965725"/>
            <a:ext cx="5010900" cy="41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8"/>
          <p:cNvSpPr txBox="1"/>
          <p:nvPr>
            <p:ph type="title"/>
          </p:nvPr>
        </p:nvSpPr>
        <p:spPr>
          <a:xfrm>
            <a:off x="4486275" y="395374"/>
            <a:ext cx="38559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MAPPING</a:t>
            </a:r>
            <a:endParaRPr sz="2200"/>
          </a:p>
        </p:txBody>
      </p:sp>
      <p:grpSp>
        <p:nvGrpSpPr>
          <p:cNvPr id="702" name="Google Shape;702;p78"/>
          <p:cNvGrpSpPr/>
          <p:nvPr/>
        </p:nvGrpSpPr>
        <p:grpSpPr>
          <a:xfrm>
            <a:off x="-12575" y="953300"/>
            <a:ext cx="4578900" cy="4229100"/>
            <a:chOff x="-12575" y="953300"/>
            <a:chExt cx="4578900" cy="4229100"/>
          </a:xfrm>
        </p:grpSpPr>
        <p:sp>
          <p:nvSpPr>
            <p:cNvPr id="703" name="Google Shape;703;p78"/>
            <p:cNvSpPr/>
            <p:nvPr/>
          </p:nvSpPr>
          <p:spPr>
            <a:xfrm>
              <a:off x="-12575" y="954850"/>
              <a:ext cx="4578900" cy="32559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E2A47"/>
                </a:solidFill>
              </a:endParaRPr>
            </a:p>
          </p:txBody>
        </p:sp>
        <p:cxnSp>
          <p:nvCxnSpPr>
            <p:cNvPr id="704" name="Google Shape;704;p78"/>
            <p:cNvCxnSpPr/>
            <p:nvPr/>
          </p:nvCxnSpPr>
          <p:spPr>
            <a:xfrm>
              <a:off x="4566325" y="953300"/>
              <a:ext cx="0" cy="4229100"/>
            </a:xfrm>
            <a:prstGeom prst="straightConnector1">
              <a:avLst/>
            </a:prstGeom>
            <a:noFill/>
            <a:ln cap="flat" cmpd="sng" w="76200">
              <a:solidFill>
                <a:srgbClr val="F3F3F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705" name="Google Shape;705;p78"/>
          <p:cNvPicPr preferRelativeResize="0"/>
          <p:nvPr/>
        </p:nvPicPr>
        <p:blipFill rotWithShape="1">
          <a:blip r:embed="rId3">
            <a:alphaModFix/>
          </a:blip>
          <a:srcRect b="0" l="11736" r="12298" t="0"/>
          <a:stretch/>
        </p:blipFill>
        <p:spPr>
          <a:xfrm>
            <a:off x="4595402" y="953300"/>
            <a:ext cx="4548598" cy="419020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78"/>
          <p:cNvSpPr txBox="1"/>
          <p:nvPr>
            <p:ph idx="4294967295" type="body"/>
          </p:nvPr>
        </p:nvSpPr>
        <p:spPr>
          <a:xfrm>
            <a:off x="199050" y="1152475"/>
            <a:ext cx="377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Geographical display of Copacabana pricing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“Heat map” to show guests the value or their rental choices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Easy price comparison to neighboring units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Quick gauge of proximity to local landmarks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Visual display of average market price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Hosts can benchmark rental price competitiveness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9"/>
          <p:cNvSpPr txBox="1"/>
          <p:nvPr>
            <p:ph type="title"/>
          </p:nvPr>
        </p:nvSpPr>
        <p:spPr>
          <a:xfrm>
            <a:off x="157875" y="78475"/>
            <a:ext cx="7266600" cy="6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WORDCLOUD</a:t>
            </a:r>
            <a:endParaRPr sz="2200"/>
          </a:p>
        </p:txBody>
      </p:sp>
      <p:pic>
        <p:nvPicPr>
          <p:cNvPr id="712" name="Google Shape;712;p79"/>
          <p:cNvPicPr preferRelativeResize="0"/>
          <p:nvPr/>
        </p:nvPicPr>
        <p:blipFill rotWithShape="1">
          <a:blip r:embed="rId3">
            <a:alphaModFix/>
          </a:blip>
          <a:srcRect b="12004" l="17478" r="19647" t="14031"/>
          <a:stretch/>
        </p:blipFill>
        <p:spPr>
          <a:xfrm>
            <a:off x="3736175" y="979725"/>
            <a:ext cx="4664325" cy="41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9"/>
          <p:cNvSpPr txBox="1"/>
          <p:nvPr>
            <p:ph type="title"/>
          </p:nvPr>
        </p:nvSpPr>
        <p:spPr>
          <a:xfrm>
            <a:off x="631725" y="1866250"/>
            <a:ext cx="2108400" cy="24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3C47D"/>
                </a:solidFill>
              </a:rPr>
              <a:t>Copacabana</a:t>
            </a:r>
            <a:endParaRPr sz="2000">
              <a:solidFill>
                <a:srgbClr val="93C47D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3C47D"/>
                </a:solidFill>
              </a:rPr>
              <a:t>Beach / Praia</a:t>
            </a:r>
            <a:endParaRPr sz="2000">
              <a:solidFill>
                <a:srgbClr val="93C47D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3C47D"/>
                </a:solidFill>
              </a:rPr>
              <a:t>Restaurantes</a:t>
            </a:r>
            <a:endParaRPr sz="2000">
              <a:solidFill>
                <a:srgbClr val="93C47D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3C47D"/>
                </a:solidFill>
              </a:rPr>
              <a:t>Ipanema</a:t>
            </a:r>
            <a:endParaRPr sz="2000">
              <a:solidFill>
                <a:srgbClr val="93C47D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3C47D"/>
                </a:solidFill>
              </a:rPr>
              <a:t>Bars / bares</a:t>
            </a:r>
            <a:endParaRPr sz="2000">
              <a:solidFill>
                <a:srgbClr val="93C47D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3C47D"/>
                </a:solidFill>
              </a:rPr>
              <a:t>Famous</a:t>
            </a:r>
            <a:endParaRPr sz="2000">
              <a:solidFill>
                <a:srgbClr val="93C47D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3C47D"/>
                </a:solidFill>
              </a:rPr>
              <a:t>Beautiful</a:t>
            </a:r>
            <a:endParaRPr sz="20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al Estate Listing by Slidesgo">
  <a:themeElements>
    <a:clrScheme name="Simple Light">
      <a:dk1>
        <a:srgbClr val="D85931"/>
      </a:dk1>
      <a:lt1>
        <a:srgbClr val="0E2A47"/>
      </a:lt1>
      <a:dk2>
        <a:srgbClr val="F3F3F3"/>
      </a:dk2>
      <a:lt2>
        <a:srgbClr val="D85931"/>
      </a:lt2>
      <a:accent1>
        <a:srgbClr val="0E2A47"/>
      </a:accent1>
      <a:accent2>
        <a:srgbClr val="F3F3F3"/>
      </a:accent2>
      <a:accent3>
        <a:srgbClr val="D85931"/>
      </a:accent3>
      <a:accent4>
        <a:srgbClr val="0E2A47"/>
      </a:accent4>
      <a:accent5>
        <a:srgbClr val="F3F3F3"/>
      </a:accent5>
      <a:accent6>
        <a:srgbClr val="D8593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al Estate Listing by Slidesgo">
  <a:themeElements>
    <a:clrScheme name="Simple Light">
      <a:dk1>
        <a:srgbClr val="D85931"/>
      </a:dk1>
      <a:lt1>
        <a:srgbClr val="0E2A47"/>
      </a:lt1>
      <a:dk2>
        <a:srgbClr val="F3F3F3"/>
      </a:dk2>
      <a:lt2>
        <a:srgbClr val="D85931"/>
      </a:lt2>
      <a:accent1>
        <a:srgbClr val="0E2A47"/>
      </a:accent1>
      <a:accent2>
        <a:srgbClr val="F3F3F3"/>
      </a:accent2>
      <a:accent3>
        <a:srgbClr val="D85931"/>
      </a:accent3>
      <a:accent4>
        <a:srgbClr val="0E2A47"/>
      </a:accent4>
      <a:accent5>
        <a:srgbClr val="F3F3F3"/>
      </a:accent5>
      <a:accent6>
        <a:srgbClr val="D8593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Real Estate Listing by Slidesgo">
  <a:themeElements>
    <a:clrScheme name="Simple Light">
      <a:dk1>
        <a:srgbClr val="D85931"/>
      </a:dk1>
      <a:lt1>
        <a:srgbClr val="0E2A47"/>
      </a:lt1>
      <a:dk2>
        <a:srgbClr val="F3F3F3"/>
      </a:dk2>
      <a:lt2>
        <a:srgbClr val="D85931"/>
      </a:lt2>
      <a:accent1>
        <a:srgbClr val="0E2A47"/>
      </a:accent1>
      <a:accent2>
        <a:srgbClr val="F3F3F3"/>
      </a:accent2>
      <a:accent3>
        <a:srgbClr val="D85931"/>
      </a:accent3>
      <a:accent4>
        <a:srgbClr val="0E2A47"/>
      </a:accent4>
      <a:accent5>
        <a:srgbClr val="F3F3F3"/>
      </a:accent5>
      <a:accent6>
        <a:srgbClr val="D8593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